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287-E17F-480F-83E0-99CCEF2D433A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26E-2AB1-428E-B7C5-0FDBE313CD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287-E17F-480F-83E0-99CCEF2D433A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26E-2AB1-428E-B7C5-0FDBE313C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287-E17F-480F-83E0-99CCEF2D433A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26E-2AB1-428E-B7C5-0FDBE313C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287-E17F-480F-83E0-99CCEF2D433A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26E-2AB1-428E-B7C5-0FDBE313C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287-E17F-480F-83E0-99CCEF2D433A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738E26E-2AB1-428E-B7C5-0FDBE313CD2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287-E17F-480F-83E0-99CCEF2D433A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26E-2AB1-428E-B7C5-0FDBE313C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287-E17F-480F-83E0-99CCEF2D433A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26E-2AB1-428E-B7C5-0FDBE313C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287-E17F-480F-83E0-99CCEF2D433A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26E-2AB1-428E-B7C5-0FDBE313C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287-E17F-480F-83E0-99CCEF2D433A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26E-2AB1-428E-B7C5-0FDBE313C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287-E17F-480F-83E0-99CCEF2D433A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26E-2AB1-428E-B7C5-0FDBE313C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287-E17F-480F-83E0-99CCEF2D433A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26E-2AB1-428E-B7C5-0FDBE313C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692287-E17F-480F-83E0-99CCEF2D433A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38E26E-2AB1-428E-B7C5-0FDBE313CD2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e_Bill_Cosby_Show" TargetMode="External"/><Relationship Id="rId2" Type="http://schemas.openxmlformats.org/officeDocument/2006/relationships/hyperlink" Target="http://en.wikipedia.org/wiki/Sit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en.wikipedia.org/wiki/Fat_Albert_and_the_Cosby_Kid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frican-American" TargetMode="External"/><Relationship Id="rId2" Type="http://schemas.openxmlformats.org/officeDocument/2006/relationships/hyperlink" Target="http://en.wikipedia.org/wiki/The_Cosby_Show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niversity_of_Massachusetts_Amherst" TargetMode="External"/><Relationship Id="rId2" Type="http://schemas.openxmlformats.org/officeDocument/2006/relationships/hyperlink" Target="http://en.wikipedia.org/wiki/Molefi_Kete_Asant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Was Tarzan a Three-bandage man?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Bill Cosby</a:t>
            </a:r>
            <a:endParaRPr lang="en-US" dirty="0"/>
          </a:p>
        </p:txBody>
      </p:sp>
      <p:pic>
        <p:nvPicPr>
          <p:cNvPr id="2050" name="Picture 2" descr="C:\Users\robbie.vaughn\AppData\Local\Microsoft\Windows\Temporary Internet Files\Content.IE5\2PYM8FIE\MM90039576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114800"/>
            <a:ext cx="3610328" cy="232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5410200" cy="5334000"/>
          </a:xfrm>
        </p:spPr>
        <p:txBody>
          <a:bodyPr>
            <a:normAutofit fontScale="92500" lnSpcReduction="10000"/>
          </a:bodyPr>
          <a:lstStyle/>
          <a:p>
            <a:pPr marL="60325" indent="344488">
              <a:buNone/>
            </a:pPr>
            <a:r>
              <a:rPr lang="en-US" b="1" u="sng" dirty="0" smtClean="0"/>
              <a:t>William Henry "Bill" Cosby Jr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en-US" dirty="0" smtClean="0"/>
          </a:p>
          <a:p>
            <a:pPr marL="60325" indent="344488">
              <a:buNone/>
            </a:pPr>
            <a:endParaRPr lang="en-US" dirty="0" smtClean="0"/>
          </a:p>
          <a:p>
            <a:pPr marL="60325" indent="344488"/>
            <a:r>
              <a:rPr lang="en-US" dirty="0" smtClean="0"/>
              <a:t>an </a:t>
            </a:r>
            <a:r>
              <a:rPr lang="en-US" dirty="0" smtClean="0"/>
              <a:t>American comedian, actor, author, television producer, educator, musician and activist</a:t>
            </a:r>
            <a:r>
              <a:rPr lang="en-US" dirty="0" smtClean="0"/>
              <a:t>.</a:t>
            </a:r>
          </a:p>
          <a:p>
            <a:pPr marL="60325" indent="344488">
              <a:buNone/>
            </a:pPr>
            <a:r>
              <a:rPr lang="en-US" dirty="0" smtClean="0"/>
              <a:t> </a:t>
            </a:r>
          </a:p>
          <a:p>
            <a:pPr marL="60325" indent="344488"/>
            <a:r>
              <a:rPr lang="en-US" dirty="0" smtClean="0"/>
              <a:t>He </a:t>
            </a:r>
            <a:r>
              <a:rPr lang="en-US" dirty="0" smtClean="0"/>
              <a:t>starred in his own </a:t>
            </a:r>
            <a:r>
              <a:rPr lang="en-US" dirty="0" smtClean="0">
                <a:hlinkClick r:id="rId2" tooltip="Sitcom"/>
              </a:rPr>
              <a:t>sitcom</a:t>
            </a:r>
            <a:r>
              <a:rPr lang="en-US" dirty="0" smtClean="0"/>
              <a:t>, </a:t>
            </a:r>
            <a:r>
              <a:rPr lang="en-US" i="1" dirty="0" smtClean="0">
                <a:hlinkClick r:id="rId3" tooltip="The Bill Cosby Show"/>
              </a:rPr>
              <a:t>The Bill Cosby Show</a:t>
            </a:r>
            <a:r>
              <a:rPr lang="en-US" dirty="0" smtClean="0"/>
              <a:t>. </a:t>
            </a:r>
            <a:endParaRPr lang="en-US" dirty="0" smtClean="0"/>
          </a:p>
          <a:p>
            <a:pPr marL="60325" indent="344488"/>
            <a:endParaRPr lang="en-US" dirty="0" smtClean="0"/>
          </a:p>
          <a:p>
            <a:pPr marL="60325" indent="344488"/>
            <a:r>
              <a:rPr lang="en-US" dirty="0" smtClean="0"/>
              <a:t>And he  </a:t>
            </a:r>
            <a:r>
              <a:rPr lang="en-US" dirty="0" smtClean="0"/>
              <a:t>created the educational cartoon comedy series </a:t>
            </a:r>
            <a:r>
              <a:rPr lang="en-US" i="1" dirty="0" smtClean="0">
                <a:hlinkClick r:id="rId4" tooltip="Fat Albert and the Cosby Kids"/>
              </a:rPr>
              <a:t>Fat Albert and the Cosby Kids</a:t>
            </a:r>
            <a:r>
              <a:rPr lang="en-US" dirty="0" smtClean="0"/>
              <a:t>, about a group of young friends growing up in the city. Cosby also acted in a number of films.</a:t>
            </a:r>
          </a:p>
          <a:p>
            <a:endParaRPr lang="en-US" dirty="0"/>
          </a:p>
        </p:txBody>
      </p:sp>
      <p:pic>
        <p:nvPicPr>
          <p:cNvPr id="5" name="Content Placeholder 4" descr="220px-Bill_Cosby_(2010)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791200" y="1371600"/>
            <a:ext cx="2514600" cy="3451860"/>
          </a:xfrm>
        </p:spPr>
      </p:pic>
      <p:pic>
        <p:nvPicPr>
          <p:cNvPr id="6" name="Picture 5" descr="fat albe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70" y="4648200"/>
            <a:ext cx="241173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During </a:t>
            </a:r>
            <a:r>
              <a:rPr lang="en-US" dirty="0" smtClean="0"/>
              <a:t>the 1980s, Cosby produced and starred in one of the decade's defining sitcoms, </a:t>
            </a:r>
            <a:r>
              <a:rPr lang="en-US" i="1" dirty="0" smtClean="0">
                <a:hlinkClick r:id="rId2" tooltip="The Cosby Show"/>
              </a:rPr>
              <a:t>The Cosby Show</a:t>
            </a:r>
            <a:r>
              <a:rPr lang="en-US" dirty="0" smtClean="0"/>
              <a:t>, which aired eight seasons from 1984 to 1992. It was the number one show in America for five straight years (1985–89</a:t>
            </a:r>
            <a:r>
              <a:rPr lang="en-US" dirty="0" smtClean="0"/>
              <a:t>). </a:t>
            </a:r>
            <a:r>
              <a:rPr lang="en-US" dirty="0" smtClean="0"/>
              <a:t>The sitcom highlighted the experiences and growth of an affluent </a:t>
            </a:r>
            <a:r>
              <a:rPr lang="en-US" dirty="0" smtClean="0">
                <a:hlinkClick r:id="rId3" tooltip="African-American"/>
              </a:rPr>
              <a:t>African-American</a:t>
            </a:r>
            <a:r>
              <a:rPr lang="en-US" dirty="0" smtClean="0"/>
              <a:t> family. </a:t>
            </a:r>
          </a:p>
          <a:p>
            <a:endParaRPr lang="en-US" dirty="0"/>
          </a:p>
        </p:txBody>
      </p:sp>
      <p:pic>
        <p:nvPicPr>
          <p:cNvPr id="5" name="Content Placeholder 4" descr="cosby show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562600" y="1752600"/>
            <a:ext cx="3199254" cy="3482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MORE RECENTLY: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2002, scholar </a:t>
            </a:r>
            <a:r>
              <a:rPr lang="en-US" dirty="0" err="1" smtClean="0">
                <a:hlinkClick r:id="rId2" tooltip="Molefi Kete Asante"/>
              </a:rPr>
              <a:t>Molefi</a:t>
            </a:r>
            <a:r>
              <a:rPr lang="en-US" dirty="0" smtClean="0">
                <a:hlinkClick r:id="rId2" tooltip="Molefi Kete Asante"/>
              </a:rPr>
              <a:t> </a:t>
            </a:r>
            <a:r>
              <a:rPr lang="en-US" dirty="0" err="1" smtClean="0">
                <a:hlinkClick r:id="rId2" tooltip="Molefi Kete Asante"/>
              </a:rPr>
              <a:t>Kete</a:t>
            </a:r>
            <a:r>
              <a:rPr lang="en-US" dirty="0" smtClean="0">
                <a:hlinkClick r:id="rId2" tooltip="Molefi Kete Asante"/>
              </a:rPr>
              <a:t> Asante</a:t>
            </a:r>
            <a:r>
              <a:rPr lang="en-US" dirty="0" smtClean="0"/>
              <a:t> included him in his book </a:t>
            </a:r>
            <a:r>
              <a:rPr lang="en-US" i="1" dirty="0" smtClean="0"/>
              <a:t>The 100 Greatest African Americans</a:t>
            </a:r>
            <a:r>
              <a:rPr lang="en-US" dirty="0" smtClean="0"/>
              <a:t>.</a:t>
            </a:r>
            <a:endParaRPr lang="en-US" baseline="30000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1976, Cosby earned a Doctor of Education degree from the </a:t>
            </a:r>
            <a:r>
              <a:rPr lang="en-US" dirty="0" smtClean="0">
                <a:hlinkClick r:id="rId3" tooltip="University of Massachusetts Amherst"/>
              </a:rPr>
              <a:t>University of Massachusetts Amherst</a:t>
            </a:r>
            <a:r>
              <a:rPr lang="en-US" dirty="0" smtClean="0"/>
              <a:t>. His dissertation discussed the use of </a:t>
            </a:r>
            <a:r>
              <a:rPr lang="en-US" i="1" dirty="0" smtClean="0"/>
              <a:t>Fat Albert and the Cosby Kids</a:t>
            </a:r>
            <a:r>
              <a:rPr lang="en-US" dirty="0" smtClean="0"/>
              <a:t> as a teaching tool in elementary schools.</a:t>
            </a:r>
          </a:p>
          <a:p>
            <a:endParaRPr lang="en-US" dirty="0"/>
          </a:p>
        </p:txBody>
      </p:sp>
      <p:pic>
        <p:nvPicPr>
          <p:cNvPr id="1026" name="Picture 2" descr="C:\Users\robbie.vaughn\AppData\Local\Microsoft\Windows\Temporary Internet Files\Content.IE5\AM8WLXMF\MC900088594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4014" y="1828800"/>
            <a:ext cx="2962221" cy="2941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438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Jackie Robinson: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African American to play in Major League Baseball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4648200"/>
            <a:ext cx="4038600" cy="205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Sugar Ray Robinson: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very successful, professional boxer.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346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jackie robin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962400"/>
            <a:ext cx="3352800" cy="265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ugar_Ray_Robinson_19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304800"/>
            <a:ext cx="2311400" cy="4391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kids imitat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750800">
            <a:off x="3829816" y="1591461"/>
            <a:ext cx="5410200" cy="363312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33800" cy="64135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Admiration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066800"/>
            <a:ext cx="3581400" cy="4602163"/>
          </a:xfrm>
        </p:spPr>
        <p:txBody>
          <a:bodyPr>
            <a:noAutofit/>
          </a:bodyPr>
          <a:lstStyle/>
          <a:p>
            <a:r>
              <a:rPr lang="en-US" sz="2800" dirty="0" smtClean="0"/>
              <a:t>Many young and old copy others as a sign of admiration.</a:t>
            </a:r>
          </a:p>
          <a:p>
            <a:endParaRPr lang="en-US" sz="2800" dirty="0" smtClean="0"/>
          </a:p>
          <a:p>
            <a:r>
              <a:rPr lang="en-US" sz="2800" dirty="0" smtClean="0"/>
              <a:t>This persuades them how to dress or act. Even what to say.</a:t>
            </a:r>
          </a:p>
          <a:p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5105400"/>
            <a:ext cx="6219825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Arial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What have you </a:t>
            </a:r>
            <a:r>
              <a:rPr lang="en-US" sz="2800" dirty="0" smtClean="0">
                <a:solidFill>
                  <a:prstClr val="white"/>
                </a:solidFill>
              </a:rPr>
              <a:t>imitated?</a:t>
            </a:r>
            <a:endParaRPr lang="en-US" sz="2800" dirty="0">
              <a:solidFill>
                <a:prstClr val="white"/>
              </a:solidFill>
            </a:endParaRPr>
          </a:p>
          <a:p>
            <a:pPr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Arial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 Who persuaded you to talk or act or dress or etc. in that way?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en-US" sz="3200" dirty="0" smtClean="0"/>
                    </a:p>
                    <a:p>
                      <a:pPr algn="ctr"/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REDDISH COSMETIC USED TO COLOR CHEEKS</a:t>
                      </a:r>
                      <a:endParaRPr lang="en-US" sz="20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MAKING  A SOUND LIKE A PROLONGED S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DEJECTEDLY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TIERED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FORM INTO LEGAL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BUSINESS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endParaRPr lang="en-US" sz="2400" b="0" dirty="0" smtClean="0"/>
                    </a:p>
                    <a:p>
                      <a:pPr algn="ctr"/>
                      <a:r>
                        <a:rPr lang="en-US" sz="2400" b="1" dirty="0" smtClean="0"/>
                        <a:t>SADLY</a:t>
                      </a:r>
                      <a:endParaRPr lang="en-US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STACKED IN ROWS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1800" b="1" dirty="0" smtClean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5080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5080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Sorry, this card doesn’t have a match.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smtClean="0">
                          <a:solidFill>
                            <a:schemeClr val="bg1"/>
                          </a:solidFill>
                        </a:rPr>
                        <a:t>TOURNIQUETS</a:t>
                      </a:r>
                      <a:endParaRPr lang="en-US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pPr algn="ctr"/>
                      <a:r>
                        <a:rPr lang="en-US" sz="2400" b="1" u="none" dirty="0" smtClean="0"/>
                        <a:t>ROUGE</a:t>
                      </a:r>
                      <a:endParaRPr lang="en-US" sz="2400" b="1" u="none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algn="l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DEJECTEDLY</a:t>
                      </a: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BANDAGES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TIGHTLY TWISTED TO STOP THE BLEEDING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HISSING</a:t>
                      </a:r>
                      <a:endParaRPr lang="en-US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INCORPORATE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SADLY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066800" y="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Return</a:t>
            </a:r>
            <a:endParaRPr lang="en-US" sz="1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895600" y="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Return</a:t>
            </a:r>
            <a:endParaRPr lang="en-US" sz="1200" b="1" dirty="0"/>
          </a:p>
        </p:txBody>
      </p:sp>
      <p:pic>
        <p:nvPicPr>
          <p:cNvPr id="43" name="Picture 42" descr="Cov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0"/>
            <a:ext cx="1752600" cy="2286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2" name="Picture 41" descr="Cove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2286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4" name="TextBox 43"/>
          <p:cNvSpPr txBox="1"/>
          <p:nvPr/>
        </p:nvSpPr>
        <p:spPr>
          <a:xfrm>
            <a:off x="914400" y="1676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Remove</a:t>
            </a:r>
            <a:endParaRPr lang="en-US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819400" y="1676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Remove</a:t>
            </a:r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800600" y="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Return</a:t>
            </a:r>
            <a:endParaRPr lang="en-US" sz="1200" b="1" dirty="0"/>
          </a:p>
        </p:txBody>
      </p:sp>
      <p:pic>
        <p:nvPicPr>
          <p:cNvPr id="49" name="Picture 48" descr="Cover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0"/>
            <a:ext cx="1828799" cy="22859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4" name="TextBox 53"/>
          <p:cNvSpPr txBox="1"/>
          <p:nvPr/>
        </p:nvSpPr>
        <p:spPr>
          <a:xfrm>
            <a:off x="6477000" y="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Return</a:t>
            </a:r>
            <a:endParaRPr lang="en-US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724400" y="1676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Remove</a:t>
            </a:r>
            <a:endParaRPr lang="en-US" sz="1200" b="1" dirty="0"/>
          </a:p>
        </p:txBody>
      </p:sp>
      <p:pic>
        <p:nvPicPr>
          <p:cNvPr id="52" name="Picture 51" descr="Cover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0"/>
            <a:ext cx="1676400" cy="2286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3" name="TextBox 52"/>
          <p:cNvSpPr txBox="1"/>
          <p:nvPr/>
        </p:nvSpPr>
        <p:spPr>
          <a:xfrm>
            <a:off x="6477000" y="1676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Remove</a:t>
            </a:r>
            <a:endParaRPr lang="en-US" sz="1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8382000" y="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Return</a:t>
            </a:r>
            <a:endParaRPr lang="en-US" sz="1200" b="1" dirty="0"/>
          </a:p>
        </p:txBody>
      </p:sp>
      <p:pic>
        <p:nvPicPr>
          <p:cNvPr id="55" name="Picture 54" descr="Cover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5200" y="0"/>
            <a:ext cx="1828800" cy="2286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6" name="TextBox 55"/>
          <p:cNvSpPr txBox="1"/>
          <p:nvPr/>
        </p:nvSpPr>
        <p:spPr>
          <a:xfrm>
            <a:off x="8305800" y="1676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Remove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2286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Return</a:t>
            </a:r>
            <a:endParaRPr lang="en-US" sz="1200" b="1" dirty="0"/>
          </a:p>
        </p:txBody>
      </p:sp>
      <p:pic>
        <p:nvPicPr>
          <p:cNvPr id="19" name="Picture 18" descr="Cover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362200"/>
            <a:ext cx="1752600" cy="2209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990600" y="3962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Remove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895600" y="2362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Return</a:t>
            </a:r>
            <a:endParaRPr lang="en-US" sz="1200" b="1" dirty="0"/>
          </a:p>
        </p:txBody>
      </p:sp>
      <p:pic>
        <p:nvPicPr>
          <p:cNvPr id="22" name="Picture 21" descr="Cover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28800" y="2362200"/>
            <a:ext cx="1752600" cy="2209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2819400" y="4038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Remove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724400" y="2438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Return</a:t>
            </a:r>
            <a:endParaRPr lang="en-US" sz="1200" b="1" dirty="0"/>
          </a:p>
        </p:txBody>
      </p:sp>
      <p:pic>
        <p:nvPicPr>
          <p:cNvPr id="25" name="Picture 24" descr="Cover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57600" y="2362200"/>
            <a:ext cx="1828800" cy="220980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4724400" y="3962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Remove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53200" y="2438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Return</a:t>
            </a:r>
            <a:endParaRPr lang="en-US" sz="1200" b="1" dirty="0"/>
          </a:p>
        </p:txBody>
      </p:sp>
      <p:pic>
        <p:nvPicPr>
          <p:cNvPr id="28" name="Picture 27" descr="Cover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62600" y="2362200"/>
            <a:ext cx="1676400" cy="2209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6400800" y="3962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Remove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382000" y="2438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Return</a:t>
            </a:r>
            <a:endParaRPr lang="en-US" sz="1200" b="1" dirty="0"/>
          </a:p>
        </p:txBody>
      </p:sp>
      <p:pic>
        <p:nvPicPr>
          <p:cNvPr id="31" name="Picture 30" descr="Cover1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15200" y="2362200"/>
            <a:ext cx="1828800" cy="2209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8382000" y="3810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endParaRPr lang="en-US" sz="1200" b="1" dirty="0" smtClean="0"/>
          </a:p>
          <a:p>
            <a:r>
              <a:rPr lang="en-US" sz="1200" b="1" dirty="0" smtClean="0"/>
              <a:t>Remove</a:t>
            </a:r>
            <a:endParaRPr lang="en-US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90600" y="4648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Return</a:t>
            </a:r>
            <a:endParaRPr lang="en-US" sz="1200" b="1" dirty="0"/>
          </a:p>
        </p:txBody>
      </p:sp>
      <p:pic>
        <p:nvPicPr>
          <p:cNvPr id="34" name="Picture 33" descr="Cover1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4648200"/>
            <a:ext cx="1752600" cy="2209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990600" y="65810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Remove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95600" y="4572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Return</a:t>
            </a:r>
            <a:endParaRPr lang="en-US" sz="1200" b="1" dirty="0"/>
          </a:p>
        </p:txBody>
      </p:sp>
      <p:pic>
        <p:nvPicPr>
          <p:cNvPr id="37" name="Picture 36" descr="Cover1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828800" y="4648200"/>
            <a:ext cx="1752600" cy="2209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2819400" y="6396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Remove</a:t>
            </a:r>
            <a:endParaRPr lang="en-US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724400" y="4724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Return</a:t>
            </a:r>
            <a:endParaRPr lang="en-US" sz="1200" b="1" dirty="0"/>
          </a:p>
        </p:txBody>
      </p:sp>
      <p:pic>
        <p:nvPicPr>
          <p:cNvPr id="40" name="Picture 39" descr="Cover1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57600" y="4648200"/>
            <a:ext cx="1828800" cy="22098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</p:pic>
      <p:sp>
        <p:nvSpPr>
          <p:cNvPr id="41" name="TextBox 40"/>
          <p:cNvSpPr txBox="1"/>
          <p:nvPr/>
        </p:nvSpPr>
        <p:spPr>
          <a:xfrm>
            <a:off x="4648200" y="6396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Remove</a:t>
            </a:r>
            <a:endParaRPr lang="en-US" sz="12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477000" y="4648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Return</a:t>
            </a:r>
            <a:endParaRPr lang="en-US" sz="1200" b="1" dirty="0"/>
          </a:p>
        </p:txBody>
      </p:sp>
      <p:pic>
        <p:nvPicPr>
          <p:cNvPr id="58" name="Picture 57" descr="Cover14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486400" y="4648200"/>
            <a:ext cx="1676400" cy="2209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9" name="TextBox 58"/>
          <p:cNvSpPr txBox="1"/>
          <p:nvPr/>
        </p:nvSpPr>
        <p:spPr>
          <a:xfrm>
            <a:off x="6400800" y="6396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Remove</a:t>
            </a:r>
            <a:endParaRPr lang="en-US" sz="12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8458200" y="4648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Return</a:t>
            </a:r>
            <a:endParaRPr lang="en-US" sz="1200" b="1" dirty="0"/>
          </a:p>
        </p:txBody>
      </p:sp>
      <p:pic>
        <p:nvPicPr>
          <p:cNvPr id="61" name="Picture 60" descr="Cover15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315200" y="4648200"/>
            <a:ext cx="1828800" cy="2209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2" name="TextBox 61"/>
          <p:cNvSpPr txBox="1"/>
          <p:nvPr/>
        </p:nvSpPr>
        <p:spPr>
          <a:xfrm>
            <a:off x="8382000" y="63963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Remove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decel="100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decel="100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decel="100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decel="100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" decel="100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decel="100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" decel="100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" decel="100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077200" cy="3352800"/>
          </a:xfrm>
        </p:spPr>
        <p:txBody>
          <a:bodyPr/>
          <a:lstStyle/>
          <a:p>
            <a:r>
              <a:rPr lang="en-US" sz="4400" dirty="0" smtClean="0"/>
              <a:t>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. Write at least two things Bill and his friends did to imitate their sport idols.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2</a:t>
            </a:r>
            <a:r>
              <a:rPr lang="en-US" sz="4400" baseline="30000" dirty="0" smtClean="0"/>
              <a:t>nd</a:t>
            </a:r>
            <a:r>
              <a:rPr lang="en-US" sz="4400" dirty="0" smtClean="0"/>
              <a:t>.Turn to Page 88-</a:t>
            </a:r>
            <a:br>
              <a:rPr lang="en-US" sz="4400" dirty="0" smtClean="0"/>
            </a:br>
            <a:r>
              <a:rPr lang="en-US" sz="4400" dirty="0" smtClean="0"/>
              <a:t>Do all of the ‘Vocabulary Development Lesson’ section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4144</TotalTime>
  <Words>374</Words>
  <Application>Microsoft Office PowerPoint</Application>
  <PresentationFormat>On-screen Show (4:3)</PresentationFormat>
  <Paragraphs>123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Was Tarzan a Three-bandage man?</vt:lpstr>
      <vt:lpstr>Background Knowledge</vt:lpstr>
      <vt:lpstr>Background Knowledge</vt:lpstr>
      <vt:lpstr>Background Knowledge</vt:lpstr>
      <vt:lpstr>Who are they?</vt:lpstr>
      <vt:lpstr>Admiration</vt:lpstr>
      <vt:lpstr>Slide 7</vt:lpstr>
      <vt:lpstr>1st. Write at least two things Bill and his friends did to imitate their sport idols.  2nd.Turn to Page 88- Do all of the ‘Vocabulary Development Lesson’ section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Tarzan a Three-bandage man?</dc:title>
  <dc:creator>robbie.vaughn</dc:creator>
  <cp:lastModifiedBy>robbie.vaughn</cp:lastModifiedBy>
  <cp:revision>40</cp:revision>
  <dcterms:created xsi:type="dcterms:W3CDTF">2014-01-24T20:30:24Z</dcterms:created>
  <dcterms:modified xsi:type="dcterms:W3CDTF">2014-01-27T17:35:00Z</dcterms:modified>
</cp:coreProperties>
</file>