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1B5EE2-83A1-44A7-9B69-96D7AB87868A}" type="doc">
      <dgm:prSet loTypeId="urn:microsoft.com/office/officeart/2005/8/layout/hList7" loCatId="list" qsTypeId="urn:microsoft.com/office/officeart/2005/8/quickstyle/3d5" qsCatId="3D" csTypeId="urn:microsoft.com/office/officeart/2005/8/colors/colorful2" csCatId="colorful" phldr="1"/>
      <dgm:spPr/>
    </dgm:pt>
    <dgm:pt modelId="{9EB6FD56-BB78-4DC1-A2FD-B094C46467F9}">
      <dgm:prSet phldrT="[Text]"/>
      <dgm:spPr/>
      <dgm:t>
        <a:bodyPr/>
        <a:lstStyle/>
        <a:p>
          <a:r>
            <a:rPr lang="en-US" dirty="0" smtClean="0"/>
            <a:t>In “Nolan Ryan” on pages 571-576, Ryan remains what he always was- a modest, uncomplicated man from a middle class, family centered background.</a:t>
          </a:r>
          <a:endParaRPr lang="en-US" dirty="0"/>
        </a:p>
      </dgm:t>
    </dgm:pt>
    <dgm:pt modelId="{20C01C30-E20B-4064-837A-D81A9F84E0AD}" type="parTrans" cxnId="{0C27CABC-4A79-4E63-8878-62DB640C01F1}">
      <dgm:prSet/>
      <dgm:spPr/>
      <dgm:t>
        <a:bodyPr/>
        <a:lstStyle/>
        <a:p>
          <a:endParaRPr lang="en-US"/>
        </a:p>
      </dgm:t>
    </dgm:pt>
    <dgm:pt modelId="{AB892C76-6580-452A-AD24-79D2C182BCCF}" type="sibTrans" cxnId="{0C27CABC-4A79-4E63-8878-62DB640C01F1}">
      <dgm:prSet/>
      <dgm:spPr/>
      <dgm:t>
        <a:bodyPr/>
        <a:lstStyle/>
        <a:p>
          <a:endParaRPr lang="en-US"/>
        </a:p>
      </dgm:t>
    </dgm:pt>
    <dgm:pt modelId="{9F3BEFBF-7A3C-4768-825A-1F7AC3E35480}">
      <dgm:prSet phldrT="[Text]"/>
      <dgm:spPr/>
      <dgm:t>
        <a:bodyPr/>
        <a:lstStyle/>
        <a:p>
          <a:r>
            <a:rPr lang="en-US" dirty="0" smtClean="0"/>
            <a:t>In “Making Fantasy Real on pages 692-694 Andersen’s writing became the vehicle for expressing his  emotions, commentaries on life and the follies of humankind.</a:t>
          </a:r>
          <a:endParaRPr lang="en-US" dirty="0"/>
        </a:p>
      </dgm:t>
    </dgm:pt>
    <dgm:pt modelId="{AA25DD6B-172A-4272-AD39-9D1189BED774}" type="parTrans" cxnId="{5F1F1937-28D1-4074-B1A8-A09941F05028}">
      <dgm:prSet/>
      <dgm:spPr/>
      <dgm:t>
        <a:bodyPr/>
        <a:lstStyle/>
        <a:p>
          <a:endParaRPr lang="en-US"/>
        </a:p>
      </dgm:t>
    </dgm:pt>
    <dgm:pt modelId="{118108A6-8AAC-4A32-9A5B-A5C55800A8CE}" type="sibTrans" cxnId="{5F1F1937-28D1-4074-B1A8-A09941F05028}">
      <dgm:prSet/>
      <dgm:spPr/>
      <dgm:t>
        <a:bodyPr/>
        <a:lstStyle/>
        <a:p>
          <a:endParaRPr lang="en-US"/>
        </a:p>
      </dgm:t>
    </dgm:pt>
    <dgm:pt modelId="{9252110A-7D54-4A2F-A9FC-19204D01484B}">
      <dgm:prSet phldrT="[Text]"/>
      <dgm:spPr/>
      <dgm:t>
        <a:bodyPr/>
        <a:lstStyle/>
        <a:p>
          <a:r>
            <a:rPr lang="en-US" dirty="0" smtClean="0"/>
            <a:t>In “New Exhibit : Let The Good times Roll: A Tribute to Rhythm and Blues” on pages 488-490 exhibits showcase the lives of performers and the exploration of music on global culture.</a:t>
          </a:r>
          <a:endParaRPr lang="en-US" dirty="0"/>
        </a:p>
      </dgm:t>
    </dgm:pt>
    <dgm:pt modelId="{A2FF90F5-396B-412C-9E73-0DD1DB505AE6}" type="parTrans" cxnId="{4BCBE123-A6A2-4398-8838-7117D7B41551}">
      <dgm:prSet/>
      <dgm:spPr/>
      <dgm:t>
        <a:bodyPr/>
        <a:lstStyle/>
        <a:p>
          <a:endParaRPr lang="en-US"/>
        </a:p>
      </dgm:t>
    </dgm:pt>
    <dgm:pt modelId="{DC7B6802-0A06-444C-93A7-AA12C816BC2D}" type="sibTrans" cxnId="{4BCBE123-A6A2-4398-8838-7117D7B41551}">
      <dgm:prSet/>
      <dgm:spPr/>
      <dgm:t>
        <a:bodyPr/>
        <a:lstStyle/>
        <a:p>
          <a:endParaRPr lang="en-US"/>
        </a:p>
      </dgm:t>
    </dgm:pt>
    <dgm:pt modelId="{960FE2F1-7AB0-4841-ACD8-73B2663D9A52}" type="pres">
      <dgm:prSet presAssocID="{FA1B5EE2-83A1-44A7-9B69-96D7AB87868A}" presName="Name0" presStyleCnt="0">
        <dgm:presLayoutVars>
          <dgm:dir/>
          <dgm:resizeHandles val="exact"/>
        </dgm:presLayoutVars>
      </dgm:prSet>
      <dgm:spPr/>
    </dgm:pt>
    <dgm:pt modelId="{B3D22719-34F0-41E0-9180-07E9F06C8B7E}" type="pres">
      <dgm:prSet presAssocID="{FA1B5EE2-83A1-44A7-9B69-96D7AB87868A}" presName="fgShape" presStyleLbl="fgShp" presStyleIdx="0" presStyleCnt="1"/>
      <dgm:spPr/>
    </dgm:pt>
    <dgm:pt modelId="{D7541E5D-48FD-45C6-BDBD-D45D3AC57E91}" type="pres">
      <dgm:prSet presAssocID="{FA1B5EE2-83A1-44A7-9B69-96D7AB87868A}" presName="linComp" presStyleCnt="0"/>
      <dgm:spPr/>
    </dgm:pt>
    <dgm:pt modelId="{67D01026-1B98-4E34-8DCA-F36E6AC7BB3F}" type="pres">
      <dgm:prSet presAssocID="{9EB6FD56-BB78-4DC1-A2FD-B094C46467F9}" presName="compNode" presStyleCnt="0"/>
      <dgm:spPr/>
    </dgm:pt>
    <dgm:pt modelId="{8EDA90BB-30B1-46F6-AD50-73D74D88122D}" type="pres">
      <dgm:prSet presAssocID="{9EB6FD56-BB78-4DC1-A2FD-B094C46467F9}" presName="bkgdShape" presStyleLbl="node1" presStyleIdx="0" presStyleCnt="3"/>
      <dgm:spPr/>
      <dgm:t>
        <a:bodyPr/>
        <a:lstStyle/>
        <a:p>
          <a:endParaRPr lang="en-US"/>
        </a:p>
      </dgm:t>
    </dgm:pt>
    <dgm:pt modelId="{D37D1B17-2AAB-40C8-AD9B-61BCA8744507}" type="pres">
      <dgm:prSet presAssocID="{9EB6FD56-BB78-4DC1-A2FD-B094C46467F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BA7DF-0D30-469B-BD21-B30CECFD559B}" type="pres">
      <dgm:prSet presAssocID="{9EB6FD56-BB78-4DC1-A2FD-B094C46467F9}" presName="invisiNode" presStyleLbl="node1" presStyleIdx="0" presStyleCnt="3"/>
      <dgm:spPr/>
    </dgm:pt>
    <dgm:pt modelId="{3FB9001B-C125-422D-94CF-83CD371DF148}" type="pres">
      <dgm:prSet presAssocID="{9EB6FD56-BB78-4DC1-A2FD-B094C46467F9}" presName="imagNode" presStyleLbl="fgImgPlace1" presStyleIdx="0" presStyleCnt="3"/>
      <dgm:spPr/>
    </dgm:pt>
    <dgm:pt modelId="{1624BE0D-B4B0-46EE-A06F-94AB6682F419}" type="pres">
      <dgm:prSet presAssocID="{AB892C76-6580-452A-AD24-79D2C182BCC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0B72ABD-0E97-4DFC-843D-2AE16B1A602C}" type="pres">
      <dgm:prSet presAssocID="{9252110A-7D54-4A2F-A9FC-19204D01484B}" presName="compNode" presStyleCnt="0"/>
      <dgm:spPr/>
    </dgm:pt>
    <dgm:pt modelId="{29CA2517-868E-4E19-972C-834BAE7512E9}" type="pres">
      <dgm:prSet presAssocID="{9252110A-7D54-4A2F-A9FC-19204D01484B}" presName="bkgdShape" presStyleLbl="node1" presStyleIdx="1" presStyleCnt="3"/>
      <dgm:spPr/>
      <dgm:t>
        <a:bodyPr/>
        <a:lstStyle/>
        <a:p>
          <a:endParaRPr lang="en-US"/>
        </a:p>
      </dgm:t>
    </dgm:pt>
    <dgm:pt modelId="{184E74E8-4AD7-4961-8F76-C706B53D9334}" type="pres">
      <dgm:prSet presAssocID="{9252110A-7D54-4A2F-A9FC-19204D01484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608E6-F762-4F2A-AF6C-CBC93CBD5F61}" type="pres">
      <dgm:prSet presAssocID="{9252110A-7D54-4A2F-A9FC-19204D01484B}" presName="invisiNode" presStyleLbl="node1" presStyleIdx="1" presStyleCnt="3"/>
      <dgm:spPr/>
    </dgm:pt>
    <dgm:pt modelId="{6C449056-BFFE-48D7-B096-463C4722DC78}" type="pres">
      <dgm:prSet presAssocID="{9252110A-7D54-4A2F-A9FC-19204D01484B}" presName="imagNode" presStyleLbl="fgImgPlace1" presStyleIdx="1" presStyleCnt="3"/>
      <dgm:spPr/>
    </dgm:pt>
    <dgm:pt modelId="{BEC0DFAE-A304-4CA4-B228-B870496E5158}" type="pres">
      <dgm:prSet presAssocID="{DC7B6802-0A06-444C-93A7-AA12C816BC2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91A1E24-C0D5-4890-8232-471B6923C4BE}" type="pres">
      <dgm:prSet presAssocID="{9F3BEFBF-7A3C-4768-825A-1F7AC3E35480}" presName="compNode" presStyleCnt="0"/>
      <dgm:spPr/>
    </dgm:pt>
    <dgm:pt modelId="{2119218D-CA02-41BE-B984-5B6BF078BE0B}" type="pres">
      <dgm:prSet presAssocID="{9F3BEFBF-7A3C-4768-825A-1F7AC3E35480}" presName="bkgdShape" presStyleLbl="node1" presStyleIdx="2" presStyleCnt="3"/>
      <dgm:spPr/>
      <dgm:t>
        <a:bodyPr/>
        <a:lstStyle/>
        <a:p>
          <a:endParaRPr lang="en-US"/>
        </a:p>
      </dgm:t>
    </dgm:pt>
    <dgm:pt modelId="{46EE1B44-4EE9-43F3-89CB-67E98B4E271E}" type="pres">
      <dgm:prSet presAssocID="{9F3BEFBF-7A3C-4768-825A-1F7AC3E35480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32D17-3E28-4951-BB57-CD1E66A8836E}" type="pres">
      <dgm:prSet presAssocID="{9F3BEFBF-7A3C-4768-825A-1F7AC3E35480}" presName="invisiNode" presStyleLbl="node1" presStyleIdx="2" presStyleCnt="3"/>
      <dgm:spPr/>
    </dgm:pt>
    <dgm:pt modelId="{8F595CB1-24EE-41C1-B698-BA0AB8C4CDA0}" type="pres">
      <dgm:prSet presAssocID="{9F3BEFBF-7A3C-4768-825A-1F7AC3E35480}" presName="imagNode" presStyleLbl="fgImgPlace1" presStyleIdx="2" presStyleCnt="3"/>
      <dgm:spPr/>
    </dgm:pt>
  </dgm:ptLst>
  <dgm:cxnLst>
    <dgm:cxn modelId="{F284D299-4998-4482-82FB-A4A90F2C4D5A}" type="presOf" srcId="{9F3BEFBF-7A3C-4768-825A-1F7AC3E35480}" destId="{2119218D-CA02-41BE-B984-5B6BF078BE0B}" srcOrd="0" destOrd="0" presId="urn:microsoft.com/office/officeart/2005/8/layout/hList7"/>
    <dgm:cxn modelId="{4BCBE123-A6A2-4398-8838-7117D7B41551}" srcId="{FA1B5EE2-83A1-44A7-9B69-96D7AB87868A}" destId="{9252110A-7D54-4A2F-A9FC-19204D01484B}" srcOrd="1" destOrd="0" parTransId="{A2FF90F5-396B-412C-9E73-0DD1DB505AE6}" sibTransId="{DC7B6802-0A06-444C-93A7-AA12C816BC2D}"/>
    <dgm:cxn modelId="{5F1F1937-28D1-4074-B1A8-A09941F05028}" srcId="{FA1B5EE2-83A1-44A7-9B69-96D7AB87868A}" destId="{9F3BEFBF-7A3C-4768-825A-1F7AC3E35480}" srcOrd="2" destOrd="0" parTransId="{AA25DD6B-172A-4272-AD39-9D1189BED774}" sibTransId="{118108A6-8AAC-4A32-9A5B-A5C55800A8CE}"/>
    <dgm:cxn modelId="{0C27CABC-4A79-4E63-8878-62DB640C01F1}" srcId="{FA1B5EE2-83A1-44A7-9B69-96D7AB87868A}" destId="{9EB6FD56-BB78-4DC1-A2FD-B094C46467F9}" srcOrd="0" destOrd="0" parTransId="{20C01C30-E20B-4064-837A-D81A9F84E0AD}" sibTransId="{AB892C76-6580-452A-AD24-79D2C182BCCF}"/>
    <dgm:cxn modelId="{39F54B49-0C0A-421A-9A0A-028A5C66970B}" type="presOf" srcId="{FA1B5EE2-83A1-44A7-9B69-96D7AB87868A}" destId="{960FE2F1-7AB0-4841-ACD8-73B2663D9A52}" srcOrd="0" destOrd="0" presId="urn:microsoft.com/office/officeart/2005/8/layout/hList7"/>
    <dgm:cxn modelId="{B4CE7761-345A-4DF0-8D9E-4B81E2883201}" type="presOf" srcId="{AB892C76-6580-452A-AD24-79D2C182BCCF}" destId="{1624BE0D-B4B0-46EE-A06F-94AB6682F419}" srcOrd="0" destOrd="0" presId="urn:microsoft.com/office/officeart/2005/8/layout/hList7"/>
    <dgm:cxn modelId="{539E79A2-793D-4EB0-9A22-5F9FF6E5C07F}" type="presOf" srcId="{9EB6FD56-BB78-4DC1-A2FD-B094C46467F9}" destId="{D37D1B17-2AAB-40C8-AD9B-61BCA8744507}" srcOrd="1" destOrd="0" presId="urn:microsoft.com/office/officeart/2005/8/layout/hList7"/>
    <dgm:cxn modelId="{8459FDF2-FFA6-489D-90F5-5BB5C1936B82}" type="presOf" srcId="{9252110A-7D54-4A2F-A9FC-19204D01484B}" destId="{184E74E8-4AD7-4961-8F76-C706B53D9334}" srcOrd="1" destOrd="0" presId="urn:microsoft.com/office/officeart/2005/8/layout/hList7"/>
    <dgm:cxn modelId="{0CF958D1-4183-44CE-8081-98FD452640D7}" type="presOf" srcId="{9F3BEFBF-7A3C-4768-825A-1F7AC3E35480}" destId="{46EE1B44-4EE9-43F3-89CB-67E98B4E271E}" srcOrd="1" destOrd="0" presId="urn:microsoft.com/office/officeart/2005/8/layout/hList7"/>
    <dgm:cxn modelId="{0C481A96-3054-49E2-AFE6-0327B8335C5E}" type="presOf" srcId="{9EB6FD56-BB78-4DC1-A2FD-B094C46467F9}" destId="{8EDA90BB-30B1-46F6-AD50-73D74D88122D}" srcOrd="0" destOrd="0" presId="urn:microsoft.com/office/officeart/2005/8/layout/hList7"/>
    <dgm:cxn modelId="{22E231ED-1D5C-40D8-B291-E58D641CC8F5}" type="presOf" srcId="{9252110A-7D54-4A2F-A9FC-19204D01484B}" destId="{29CA2517-868E-4E19-972C-834BAE7512E9}" srcOrd="0" destOrd="0" presId="urn:microsoft.com/office/officeart/2005/8/layout/hList7"/>
    <dgm:cxn modelId="{4E8A5BA6-23DA-4430-9DA3-1D42EE818278}" type="presOf" srcId="{DC7B6802-0A06-444C-93A7-AA12C816BC2D}" destId="{BEC0DFAE-A304-4CA4-B228-B870496E5158}" srcOrd="0" destOrd="0" presId="urn:microsoft.com/office/officeart/2005/8/layout/hList7"/>
    <dgm:cxn modelId="{9439C5D6-A8C4-4FD5-B8D5-EA379BC3BA40}" type="presParOf" srcId="{960FE2F1-7AB0-4841-ACD8-73B2663D9A52}" destId="{B3D22719-34F0-41E0-9180-07E9F06C8B7E}" srcOrd="0" destOrd="0" presId="urn:microsoft.com/office/officeart/2005/8/layout/hList7"/>
    <dgm:cxn modelId="{FD3C2C68-F7F6-4AC4-9AC0-7C06D2AA4D14}" type="presParOf" srcId="{960FE2F1-7AB0-4841-ACD8-73B2663D9A52}" destId="{D7541E5D-48FD-45C6-BDBD-D45D3AC57E91}" srcOrd="1" destOrd="0" presId="urn:microsoft.com/office/officeart/2005/8/layout/hList7"/>
    <dgm:cxn modelId="{EA7B7B4F-BA10-45D3-A9F9-AAC3BE7A7958}" type="presParOf" srcId="{D7541E5D-48FD-45C6-BDBD-D45D3AC57E91}" destId="{67D01026-1B98-4E34-8DCA-F36E6AC7BB3F}" srcOrd="0" destOrd="0" presId="urn:microsoft.com/office/officeart/2005/8/layout/hList7"/>
    <dgm:cxn modelId="{307DC618-E9D0-4E59-8357-91F8592223F0}" type="presParOf" srcId="{67D01026-1B98-4E34-8DCA-F36E6AC7BB3F}" destId="{8EDA90BB-30B1-46F6-AD50-73D74D88122D}" srcOrd="0" destOrd="0" presId="urn:microsoft.com/office/officeart/2005/8/layout/hList7"/>
    <dgm:cxn modelId="{A262AFB4-0688-454E-8BE1-8281D95B3DA3}" type="presParOf" srcId="{67D01026-1B98-4E34-8DCA-F36E6AC7BB3F}" destId="{D37D1B17-2AAB-40C8-AD9B-61BCA8744507}" srcOrd="1" destOrd="0" presId="urn:microsoft.com/office/officeart/2005/8/layout/hList7"/>
    <dgm:cxn modelId="{F6BBEC3F-607F-49C2-8714-28E379B74C5C}" type="presParOf" srcId="{67D01026-1B98-4E34-8DCA-F36E6AC7BB3F}" destId="{844BA7DF-0D30-469B-BD21-B30CECFD559B}" srcOrd="2" destOrd="0" presId="urn:microsoft.com/office/officeart/2005/8/layout/hList7"/>
    <dgm:cxn modelId="{52F3AB45-4001-45D6-B4DA-AE0C87CD2534}" type="presParOf" srcId="{67D01026-1B98-4E34-8DCA-F36E6AC7BB3F}" destId="{3FB9001B-C125-422D-94CF-83CD371DF148}" srcOrd="3" destOrd="0" presId="urn:microsoft.com/office/officeart/2005/8/layout/hList7"/>
    <dgm:cxn modelId="{8974E403-781B-4B90-9D65-2802F41E5B28}" type="presParOf" srcId="{D7541E5D-48FD-45C6-BDBD-D45D3AC57E91}" destId="{1624BE0D-B4B0-46EE-A06F-94AB6682F419}" srcOrd="1" destOrd="0" presId="urn:microsoft.com/office/officeart/2005/8/layout/hList7"/>
    <dgm:cxn modelId="{DCC5BCF4-AF29-420C-B3CF-8122C3CB4B67}" type="presParOf" srcId="{D7541E5D-48FD-45C6-BDBD-D45D3AC57E91}" destId="{30B72ABD-0E97-4DFC-843D-2AE16B1A602C}" srcOrd="2" destOrd="0" presId="urn:microsoft.com/office/officeart/2005/8/layout/hList7"/>
    <dgm:cxn modelId="{E73A0157-95C0-41C5-8D16-58F3FAF62C5E}" type="presParOf" srcId="{30B72ABD-0E97-4DFC-843D-2AE16B1A602C}" destId="{29CA2517-868E-4E19-972C-834BAE7512E9}" srcOrd="0" destOrd="0" presId="urn:microsoft.com/office/officeart/2005/8/layout/hList7"/>
    <dgm:cxn modelId="{55E5CE5E-FB51-4877-B817-3962DE4BF53D}" type="presParOf" srcId="{30B72ABD-0E97-4DFC-843D-2AE16B1A602C}" destId="{184E74E8-4AD7-4961-8F76-C706B53D9334}" srcOrd="1" destOrd="0" presId="urn:microsoft.com/office/officeart/2005/8/layout/hList7"/>
    <dgm:cxn modelId="{7B1EDF4E-0B9C-4D1E-9F75-0E42D96DB70D}" type="presParOf" srcId="{30B72ABD-0E97-4DFC-843D-2AE16B1A602C}" destId="{BEA608E6-F762-4F2A-AF6C-CBC93CBD5F61}" srcOrd="2" destOrd="0" presId="urn:microsoft.com/office/officeart/2005/8/layout/hList7"/>
    <dgm:cxn modelId="{6955D5C6-E8CF-401B-B619-AEB4947F1EFF}" type="presParOf" srcId="{30B72ABD-0E97-4DFC-843D-2AE16B1A602C}" destId="{6C449056-BFFE-48D7-B096-463C4722DC78}" srcOrd="3" destOrd="0" presId="urn:microsoft.com/office/officeart/2005/8/layout/hList7"/>
    <dgm:cxn modelId="{FD5CF6D5-48D4-480D-A961-F988A5A99B69}" type="presParOf" srcId="{D7541E5D-48FD-45C6-BDBD-D45D3AC57E91}" destId="{BEC0DFAE-A304-4CA4-B228-B870496E5158}" srcOrd="3" destOrd="0" presId="urn:microsoft.com/office/officeart/2005/8/layout/hList7"/>
    <dgm:cxn modelId="{8090142C-44CA-4DA6-90C8-EBB3713D7A9B}" type="presParOf" srcId="{D7541E5D-48FD-45C6-BDBD-D45D3AC57E91}" destId="{B91A1E24-C0D5-4890-8232-471B6923C4BE}" srcOrd="4" destOrd="0" presId="urn:microsoft.com/office/officeart/2005/8/layout/hList7"/>
    <dgm:cxn modelId="{397BC30D-792D-402D-8A9A-7F52238A4BB9}" type="presParOf" srcId="{B91A1E24-C0D5-4890-8232-471B6923C4BE}" destId="{2119218D-CA02-41BE-B984-5B6BF078BE0B}" srcOrd="0" destOrd="0" presId="urn:microsoft.com/office/officeart/2005/8/layout/hList7"/>
    <dgm:cxn modelId="{76B8E50B-6275-4886-BE2D-CACC9974B7E5}" type="presParOf" srcId="{B91A1E24-C0D5-4890-8232-471B6923C4BE}" destId="{46EE1B44-4EE9-43F3-89CB-67E98B4E271E}" srcOrd="1" destOrd="0" presId="urn:microsoft.com/office/officeart/2005/8/layout/hList7"/>
    <dgm:cxn modelId="{E36C20EC-EEA2-40B1-8823-60D0F9A3B525}" type="presParOf" srcId="{B91A1E24-C0D5-4890-8232-471B6923C4BE}" destId="{D3532D17-3E28-4951-BB57-CD1E66A8836E}" srcOrd="2" destOrd="0" presId="urn:microsoft.com/office/officeart/2005/8/layout/hList7"/>
    <dgm:cxn modelId="{64852730-53C7-4D39-9A71-610510B3FE08}" type="presParOf" srcId="{B91A1E24-C0D5-4890-8232-471B6923C4BE}" destId="{8F595CB1-24EE-41C1-B698-BA0AB8C4CDA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561E8-7FBF-4717-9AC5-973E729A624E}" type="doc">
      <dgm:prSet loTypeId="urn:microsoft.com/office/officeart/2005/8/layout/pyramid2" loCatId="list" qsTypeId="urn:microsoft.com/office/officeart/2005/8/quickstyle/simple1" qsCatId="simple" csTypeId="urn:microsoft.com/office/officeart/2005/8/colors/accent2_4" csCatId="accent2" phldr="1"/>
      <dgm:spPr/>
    </dgm:pt>
    <dgm:pt modelId="{369467F0-7CBB-4920-A273-2A6513773B81}">
      <dgm:prSet phldrT="[Text]"/>
      <dgm:spPr/>
      <dgm:t>
        <a:bodyPr/>
        <a:lstStyle/>
        <a:p>
          <a:r>
            <a:rPr lang="en-US" dirty="0" smtClean="0"/>
            <a:t>It is important to enjoy time with family and friends because it balances his career and fame.</a:t>
          </a:r>
          <a:endParaRPr lang="en-US" dirty="0"/>
        </a:p>
      </dgm:t>
    </dgm:pt>
    <dgm:pt modelId="{5373ACBF-B70A-4C7D-A458-07E5304DFD0D}" type="parTrans" cxnId="{DA2C88A3-392B-4C04-85FB-4B5B6DFA6A7B}">
      <dgm:prSet/>
      <dgm:spPr/>
      <dgm:t>
        <a:bodyPr/>
        <a:lstStyle/>
        <a:p>
          <a:endParaRPr lang="en-US"/>
        </a:p>
      </dgm:t>
    </dgm:pt>
    <dgm:pt modelId="{F2E3C148-C16C-4809-8552-6C878930C351}" type="sibTrans" cxnId="{DA2C88A3-392B-4C04-85FB-4B5B6DFA6A7B}">
      <dgm:prSet/>
      <dgm:spPr/>
      <dgm:t>
        <a:bodyPr/>
        <a:lstStyle/>
        <a:p>
          <a:endParaRPr lang="en-US"/>
        </a:p>
      </dgm:t>
    </dgm:pt>
    <dgm:pt modelId="{7D855395-3806-4577-A60B-8A50A84FE364}">
      <dgm:prSet phldrT="[Text]"/>
      <dgm:spPr/>
      <dgm:t>
        <a:bodyPr/>
        <a:lstStyle/>
        <a:p>
          <a:r>
            <a:rPr lang="en-US" dirty="0" smtClean="0"/>
            <a:t> Music imparts many things going on in in a society and how it reflects their sound and song.</a:t>
          </a:r>
          <a:endParaRPr lang="en-US" dirty="0"/>
        </a:p>
      </dgm:t>
    </dgm:pt>
    <dgm:pt modelId="{1DF104F9-FB24-4DAD-A391-377C40A09176}" type="parTrans" cxnId="{DA6076DD-A275-4F3F-823E-510C4008C3A3}">
      <dgm:prSet/>
      <dgm:spPr/>
      <dgm:t>
        <a:bodyPr/>
        <a:lstStyle/>
        <a:p>
          <a:endParaRPr lang="en-US"/>
        </a:p>
      </dgm:t>
    </dgm:pt>
    <dgm:pt modelId="{3CC776E7-5E15-4050-8CB4-D33C5202A430}" type="sibTrans" cxnId="{DA6076DD-A275-4F3F-823E-510C4008C3A3}">
      <dgm:prSet/>
      <dgm:spPr/>
      <dgm:t>
        <a:bodyPr/>
        <a:lstStyle/>
        <a:p>
          <a:endParaRPr lang="en-US"/>
        </a:p>
      </dgm:t>
    </dgm:pt>
    <dgm:pt modelId="{9D3AB6E1-5481-4CCF-BB21-69C98C75658D}">
      <dgm:prSet phldrT="[Text]"/>
      <dgm:spPr/>
      <dgm:t>
        <a:bodyPr/>
        <a:lstStyle/>
        <a:p>
          <a:r>
            <a:rPr lang="en-US" dirty="0" smtClean="0"/>
            <a:t>Our creative imagination can contribute to how we look at things in our daily life.</a:t>
          </a:r>
          <a:endParaRPr lang="en-US" dirty="0"/>
        </a:p>
      </dgm:t>
    </dgm:pt>
    <dgm:pt modelId="{8AD3C089-3AB1-413E-9721-956CE3F9325A}" type="parTrans" cxnId="{1DBF548D-048E-4CA9-BFDE-C4BBC25EEEAF}">
      <dgm:prSet/>
      <dgm:spPr/>
      <dgm:t>
        <a:bodyPr/>
        <a:lstStyle/>
        <a:p>
          <a:endParaRPr lang="en-US"/>
        </a:p>
      </dgm:t>
    </dgm:pt>
    <dgm:pt modelId="{2F02B851-9C08-42E1-81B0-A64919AC8D76}" type="sibTrans" cxnId="{1DBF548D-048E-4CA9-BFDE-C4BBC25EEEAF}">
      <dgm:prSet/>
      <dgm:spPr/>
      <dgm:t>
        <a:bodyPr/>
        <a:lstStyle/>
        <a:p>
          <a:endParaRPr lang="en-US"/>
        </a:p>
      </dgm:t>
    </dgm:pt>
    <dgm:pt modelId="{00ABE6E8-DB51-4D2F-98EC-EC71DCBF06FC}" type="pres">
      <dgm:prSet presAssocID="{408561E8-7FBF-4717-9AC5-973E729A624E}" presName="compositeShape" presStyleCnt="0">
        <dgm:presLayoutVars>
          <dgm:dir/>
          <dgm:resizeHandles/>
        </dgm:presLayoutVars>
      </dgm:prSet>
      <dgm:spPr/>
    </dgm:pt>
    <dgm:pt modelId="{8A9622C7-C067-4C81-AC40-7E454DA53615}" type="pres">
      <dgm:prSet presAssocID="{408561E8-7FBF-4717-9AC5-973E729A624E}" presName="pyramid" presStyleLbl="node1" presStyleIdx="0" presStyleCnt="1"/>
      <dgm:spPr/>
    </dgm:pt>
    <dgm:pt modelId="{912D163C-9211-41D0-BCE8-D03F9DD903EF}" type="pres">
      <dgm:prSet presAssocID="{408561E8-7FBF-4717-9AC5-973E729A624E}" presName="theList" presStyleCnt="0"/>
      <dgm:spPr/>
    </dgm:pt>
    <dgm:pt modelId="{1A0DC374-4E72-4478-8731-99635BAF2F51}" type="pres">
      <dgm:prSet presAssocID="{369467F0-7CBB-4920-A273-2A6513773B8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3CA54-2D86-4EE8-96AD-41A04EC858A5}" type="pres">
      <dgm:prSet presAssocID="{369467F0-7CBB-4920-A273-2A6513773B81}" presName="aSpace" presStyleCnt="0"/>
      <dgm:spPr/>
    </dgm:pt>
    <dgm:pt modelId="{91BDE6A6-2847-4063-ADB1-229EE1A513CB}" type="pres">
      <dgm:prSet presAssocID="{7D855395-3806-4577-A60B-8A50A84FE36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6256A-A3B6-4F3D-A618-57C4CB8D4820}" type="pres">
      <dgm:prSet presAssocID="{7D855395-3806-4577-A60B-8A50A84FE364}" presName="aSpace" presStyleCnt="0"/>
      <dgm:spPr/>
    </dgm:pt>
    <dgm:pt modelId="{BBCA28DD-599C-48A0-8366-E7D3C54F1FC1}" type="pres">
      <dgm:prSet presAssocID="{9D3AB6E1-5481-4CCF-BB21-69C98C75658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AB084-7C80-4E55-B684-6F657D173928}" type="pres">
      <dgm:prSet presAssocID="{9D3AB6E1-5481-4CCF-BB21-69C98C75658D}" presName="aSpace" presStyleCnt="0"/>
      <dgm:spPr/>
    </dgm:pt>
  </dgm:ptLst>
  <dgm:cxnLst>
    <dgm:cxn modelId="{DA2C88A3-392B-4C04-85FB-4B5B6DFA6A7B}" srcId="{408561E8-7FBF-4717-9AC5-973E729A624E}" destId="{369467F0-7CBB-4920-A273-2A6513773B81}" srcOrd="0" destOrd="0" parTransId="{5373ACBF-B70A-4C7D-A458-07E5304DFD0D}" sibTransId="{F2E3C148-C16C-4809-8552-6C878930C351}"/>
    <dgm:cxn modelId="{DA6076DD-A275-4F3F-823E-510C4008C3A3}" srcId="{408561E8-7FBF-4717-9AC5-973E729A624E}" destId="{7D855395-3806-4577-A60B-8A50A84FE364}" srcOrd="1" destOrd="0" parTransId="{1DF104F9-FB24-4DAD-A391-377C40A09176}" sibTransId="{3CC776E7-5E15-4050-8CB4-D33C5202A430}"/>
    <dgm:cxn modelId="{07C7901F-D5A6-42E6-9039-0F681CD87E74}" type="presOf" srcId="{9D3AB6E1-5481-4CCF-BB21-69C98C75658D}" destId="{BBCA28DD-599C-48A0-8366-E7D3C54F1FC1}" srcOrd="0" destOrd="0" presId="urn:microsoft.com/office/officeart/2005/8/layout/pyramid2"/>
    <dgm:cxn modelId="{4C9B67D7-954B-49BE-8711-35E4A1A395CA}" type="presOf" srcId="{408561E8-7FBF-4717-9AC5-973E729A624E}" destId="{00ABE6E8-DB51-4D2F-98EC-EC71DCBF06FC}" srcOrd="0" destOrd="0" presId="urn:microsoft.com/office/officeart/2005/8/layout/pyramid2"/>
    <dgm:cxn modelId="{23E60FBD-17A4-4C0E-8893-149C0325FB97}" type="presOf" srcId="{7D855395-3806-4577-A60B-8A50A84FE364}" destId="{91BDE6A6-2847-4063-ADB1-229EE1A513CB}" srcOrd="0" destOrd="0" presId="urn:microsoft.com/office/officeart/2005/8/layout/pyramid2"/>
    <dgm:cxn modelId="{1DBF548D-048E-4CA9-BFDE-C4BBC25EEEAF}" srcId="{408561E8-7FBF-4717-9AC5-973E729A624E}" destId="{9D3AB6E1-5481-4CCF-BB21-69C98C75658D}" srcOrd="2" destOrd="0" parTransId="{8AD3C089-3AB1-413E-9721-956CE3F9325A}" sibTransId="{2F02B851-9C08-42E1-81B0-A64919AC8D76}"/>
    <dgm:cxn modelId="{7A72D2F1-CAF5-411B-9E50-CD4E0A22CFF0}" type="presOf" srcId="{369467F0-7CBB-4920-A273-2A6513773B81}" destId="{1A0DC374-4E72-4478-8731-99635BAF2F51}" srcOrd="0" destOrd="0" presId="urn:microsoft.com/office/officeart/2005/8/layout/pyramid2"/>
    <dgm:cxn modelId="{A169C103-2AC9-47CC-A0EC-E41D77776341}" type="presParOf" srcId="{00ABE6E8-DB51-4D2F-98EC-EC71DCBF06FC}" destId="{8A9622C7-C067-4C81-AC40-7E454DA53615}" srcOrd="0" destOrd="0" presId="urn:microsoft.com/office/officeart/2005/8/layout/pyramid2"/>
    <dgm:cxn modelId="{56407A8F-7949-414E-BFD1-E7E5456811AD}" type="presParOf" srcId="{00ABE6E8-DB51-4D2F-98EC-EC71DCBF06FC}" destId="{912D163C-9211-41D0-BCE8-D03F9DD903EF}" srcOrd="1" destOrd="0" presId="urn:microsoft.com/office/officeart/2005/8/layout/pyramid2"/>
    <dgm:cxn modelId="{476E66D5-6D88-4ECA-82E3-0B0750E7E943}" type="presParOf" srcId="{912D163C-9211-41D0-BCE8-D03F9DD903EF}" destId="{1A0DC374-4E72-4478-8731-99635BAF2F51}" srcOrd="0" destOrd="0" presId="urn:microsoft.com/office/officeart/2005/8/layout/pyramid2"/>
    <dgm:cxn modelId="{CB09C97D-80EC-40B7-8DC4-7F78E92E6666}" type="presParOf" srcId="{912D163C-9211-41D0-BCE8-D03F9DD903EF}" destId="{AE23CA54-2D86-4EE8-96AD-41A04EC858A5}" srcOrd="1" destOrd="0" presId="urn:microsoft.com/office/officeart/2005/8/layout/pyramid2"/>
    <dgm:cxn modelId="{96933DE7-DA2C-4C85-B5E3-A0074CA493F5}" type="presParOf" srcId="{912D163C-9211-41D0-BCE8-D03F9DD903EF}" destId="{91BDE6A6-2847-4063-ADB1-229EE1A513CB}" srcOrd="2" destOrd="0" presId="urn:microsoft.com/office/officeart/2005/8/layout/pyramid2"/>
    <dgm:cxn modelId="{559D9D9B-05AB-4B82-A3B6-C077BC532391}" type="presParOf" srcId="{912D163C-9211-41D0-BCE8-D03F9DD903EF}" destId="{4846256A-A3B6-4F3D-A618-57C4CB8D4820}" srcOrd="3" destOrd="0" presId="urn:microsoft.com/office/officeart/2005/8/layout/pyramid2"/>
    <dgm:cxn modelId="{251919F4-771C-4429-8F5F-E21F26A74F64}" type="presParOf" srcId="{912D163C-9211-41D0-BCE8-D03F9DD903EF}" destId="{BBCA28DD-599C-48A0-8366-E7D3C54F1FC1}" srcOrd="4" destOrd="0" presId="urn:microsoft.com/office/officeart/2005/8/layout/pyramid2"/>
    <dgm:cxn modelId="{6EF7B10C-B7E6-4DA2-BB64-AE1DACC182F0}" type="presParOf" srcId="{912D163C-9211-41D0-BCE8-D03F9DD903EF}" destId="{385AB084-7C80-4E55-B684-6F657D17392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4627C0-34C0-4F68-975F-3A940B40FA8C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E4BA25-F703-4445-B508-BA73EC9DB971}">
      <dgm:prSet phldrT="[Text]"/>
      <dgm:spPr/>
      <dgm:t>
        <a:bodyPr/>
        <a:lstStyle/>
        <a:p>
          <a:r>
            <a:rPr lang="en-US" dirty="0" smtClean="0"/>
            <a:t>In my readings, 3 incidents illustrate having a close family ties like hanging out, celebrating one’s success or eating together creates a stronger virtue that is less likely to lie and cheat.</a:t>
          </a:r>
          <a:endParaRPr lang="en-US" dirty="0"/>
        </a:p>
      </dgm:t>
    </dgm:pt>
    <dgm:pt modelId="{E82CAD96-8269-4DB3-8BF4-50693D1EADFA}" type="parTrans" cxnId="{873AC8F0-1685-4205-A9DC-E5CCDD9E3E2B}">
      <dgm:prSet/>
      <dgm:spPr/>
      <dgm:t>
        <a:bodyPr/>
        <a:lstStyle/>
        <a:p>
          <a:endParaRPr lang="en-US"/>
        </a:p>
      </dgm:t>
    </dgm:pt>
    <dgm:pt modelId="{5F32333F-9C57-4345-94A4-355AD9F8F0D1}" type="sibTrans" cxnId="{873AC8F0-1685-4205-A9DC-E5CCDD9E3E2B}">
      <dgm:prSet/>
      <dgm:spPr/>
      <dgm:t>
        <a:bodyPr/>
        <a:lstStyle/>
        <a:p>
          <a:endParaRPr lang="en-US"/>
        </a:p>
      </dgm:t>
    </dgm:pt>
    <dgm:pt modelId="{11AB9BE0-F90C-4B93-967E-6175B6953692}">
      <dgm:prSet phldrT="[Text]"/>
      <dgm:spPr/>
      <dgm:t>
        <a:bodyPr/>
        <a:lstStyle/>
        <a:p>
          <a:r>
            <a:rPr lang="en-US" dirty="0" smtClean="0"/>
            <a:t>In my readings, 3 incidents illustrate creativity through writing, which causes me to think that it is the freest form of self-expression and acknowledge uniqueness and diversity.</a:t>
          </a:r>
          <a:endParaRPr lang="en-US" dirty="0"/>
        </a:p>
      </dgm:t>
    </dgm:pt>
    <dgm:pt modelId="{5194B72B-3901-43EC-B990-09A2BE023EBF}" type="parTrans" cxnId="{3A9968B3-5F2E-47E0-A128-2923DE4B4FE8}">
      <dgm:prSet/>
      <dgm:spPr/>
      <dgm:t>
        <a:bodyPr/>
        <a:lstStyle/>
        <a:p>
          <a:endParaRPr lang="en-US"/>
        </a:p>
      </dgm:t>
    </dgm:pt>
    <dgm:pt modelId="{D0C18CCB-DCA1-4A2E-90A2-1230B0340D21}" type="sibTrans" cxnId="{3A9968B3-5F2E-47E0-A128-2923DE4B4FE8}">
      <dgm:prSet/>
      <dgm:spPr/>
      <dgm:t>
        <a:bodyPr/>
        <a:lstStyle/>
        <a:p>
          <a:endParaRPr lang="en-US"/>
        </a:p>
      </dgm:t>
    </dgm:pt>
    <dgm:pt modelId="{BC94C267-5806-4300-803E-45A9CBD8AD80}">
      <dgm:prSet phldrT="[Text]"/>
      <dgm:spPr/>
      <dgm:t>
        <a:bodyPr/>
        <a:lstStyle/>
        <a:p>
          <a:r>
            <a:rPr lang="en-US" dirty="0" smtClean="0"/>
            <a:t>Past Experiences/Cultural Background</a:t>
          </a:r>
          <a:endParaRPr lang="en-US" dirty="0"/>
        </a:p>
      </dgm:t>
    </dgm:pt>
    <dgm:pt modelId="{51A56FD1-3420-44A8-A2F1-7CE4067060DB}" type="sibTrans" cxnId="{C3CA128F-AF04-4674-8C84-EE56F3FD3EA8}">
      <dgm:prSet/>
      <dgm:spPr/>
      <dgm:t>
        <a:bodyPr/>
        <a:lstStyle/>
        <a:p>
          <a:endParaRPr lang="en-US"/>
        </a:p>
      </dgm:t>
    </dgm:pt>
    <dgm:pt modelId="{12E06CCD-96A3-4F43-A1EB-894968E91ED9}" type="parTrans" cxnId="{C3CA128F-AF04-4674-8C84-EE56F3FD3EA8}">
      <dgm:prSet/>
      <dgm:spPr/>
      <dgm:t>
        <a:bodyPr/>
        <a:lstStyle/>
        <a:p>
          <a:endParaRPr lang="en-US"/>
        </a:p>
      </dgm:t>
    </dgm:pt>
    <dgm:pt modelId="{F0135B91-BA68-4979-A1FD-2701E27105FB}">
      <dgm:prSet phldrT="[Text]"/>
      <dgm:spPr/>
      <dgm:t>
        <a:bodyPr/>
        <a:lstStyle/>
        <a:p>
          <a:r>
            <a:rPr lang="en-US" dirty="0" smtClean="0"/>
            <a:t>In my readings, 3 incidents illustrate the influence  of music, which causes me to feel when I listen to music; play piano or write songs, I feel happy and forget my past hurtful experiences.</a:t>
          </a:r>
          <a:endParaRPr lang="en-US" dirty="0"/>
        </a:p>
      </dgm:t>
    </dgm:pt>
    <dgm:pt modelId="{674A4EDA-B7BB-4E87-BDAF-DBA9BFC2835E}" type="sibTrans" cxnId="{E6D23B23-1542-4A29-B499-8D476B58EAE4}">
      <dgm:prSet/>
      <dgm:spPr/>
      <dgm:t>
        <a:bodyPr/>
        <a:lstStyle/>
        <a:p>
          <a:endParaRPr lang="en-US"/>
        </a:p>
      </dgm:t>
    </dgm:pt>
    <dgm:pt modelId="{226A0D7C-D3B2-4237-B04E-71D05B0995FB}" type="parTrans" cxnId="{E6D23B23-1542-4A29-B499-8D476B58EAE4}">
      <dgm:prSet/>
      <dgm:spPr/>
      <dgm:t>
        <a:bodyPr/>
        <a:lstStyle/>
        <a:p>
          <a:endParaRPr lang="en-US"/>
        </a:p>
      </dgm:t>
    </dgm:pt>
    <dgm:pt modelId="{2064CD02-51D3-4C89-A192-363784E70B86}" type="pres">
      <dgm:prSet presAssocID="{B24627C0-34C0-4F68-975F-3A940B40FA8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3F7D1B-BCD7-4157-9303-601A2ABF0AFF}" type="pres">
      <dgm:prSet presAssocID="{B24627C0-34C0-4F68-975F-3A940B40FA8C}" presName="ellipse" presStyleLbl="trBgShp" presStyleIdx="0" presStyleCnt="1"/>
      <dgm:spPr/>
    </dgm:pt>
    <dgm:pt modelId="{5AD3E5F2-24DC-4BF7-ADAE-39342B5868B8}" type="pres">
      <dgm:prSet presAssocID="{B24627C0-34C0-4F68-975F-3A940B40FA8C}" presName="arrow1" presStyleLbl="fgShp" presStyleIdx="0" presStyleCnt="1"/>
      <dgm:spPr/>
    </dgm:pt>
    <dgm:pt modelId="{6BEA5290-B5F0-47CE-B9D7-F52DA5DEE021}" type="pres">
      <dgm:prSet presAssocID="{B24627C0-34C0-4F68-975F-3A940B40FA8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9BD43-4569-4A3A-8221-104C065E8850}" type="pres">
      <dgm:prSet presAssocID="{F0135B91-BA68-4979-A1FD-2701E27105F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E5434-62CD-46B8-ADAA-469C5274D40B}" type="pres">
      <dgm:prSet presAssocID="{11AB9BE0-F90C-4B93-967E-6175B695369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B53D2-D9A5-4509-918C-D4F3D5E02BA3}" type="pres">
      <dgm:prSet presAssocID="{BC94C267-5806-4300-803E-45A9CBD8AD80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B6BB5-93E5-4A75-B121-A9582061BC79}" type="pres">
      <dgm:prSet presAssocID="{B24627C0-34C0-4F68-975F-3A940B40FA8C}" presName="funnel" presStyleLbl="trAlignAcc1" presStyleIdx="0" presStyleCnt="1"/>
      <dgm:spPr/>
    </dgm:pt>
  </dgm:ptLst>
  <dgm:cxnLst>
    <dgm:cxn modelId="{3A9968B3-5F2E-47E0-A128-2923DE4B4FE8}" srcId="{B24627C0-34C0-4F68-975F-3A940B40FA8C}" destId="{11AB9BE0-F90C-4B93-967E-6175B6953692}" srcOrd="2" destOrd="0" parTransId="{5194B72B-3901-43EC-B990-09A2BE023EBF}" sibTransId="{D0C18CCB-DCA1-4A2E-90A2-1230B0340D21}"/>
    <dgm:cxn modelId="{5198BECB-565E-4BD7-ADAF-663FCEA8A3FD}" type="presOf" srcId="{F0135B91-BA68-4979-A1FD-2701E27105FB}" destId="{9A4E5434-62CD-46B8-ADAA-469C5274D40B}" srcOrd="0" destOrd="0" presId="urn:microsoft.com/office/officeart/2005/8/layout/funnel1"/>
    <dgm:cxn modelId="{5D3DA1EE-9669-43B4-A2E7-36C868185905}" type="presOf" srcId="{BC94C267-5806-4300-803E-45A9CBD8AD80}" destId="{6BEA5290-B5F0-47CE-B9D7-F52DA5DEE021}" srcOrd="0" destOrd="0" presId="urn:microsoft.com/office/officeart/2005/8/layout/funnel1"/>
    <dgm:cxn modelId="{D161AA8E-50FC-4810-B15A-F4E0B2D39111}" type="presOf" srcId="{B24627C0-34C0-4F68-975F-3A940B40FA8C}" destId="{2064CD02-51D3-4C89-A192-363784E70B86}" srcOrd="0" destOrd="0" presId="urn:microsoft.com/office/officeart/2005/8/layout/funnel1"/>
    <dgm:cxn modelId="{27387FCE-0C04-4D04-86F0-39CDCDE68C3E}" type="presOf" srcId="{FAE4BA25-F703-4445-B508-BA73EC9DB971}" destId="{EB2B53D2-D9A5-4509-918C-D4F3D5E02BA3}" srcOrd="0" destOrd="0" presId="urn:microsoft.com/office/officeart/2005/8/layout/funnel1"/>
    <dgm:cxn modelId="{C3CA128F-AF04-4674-8C84-EE56F3FD3EA8}" srcId="{B24627C0-34C0-4F68-975F-3A940B40FA8C}" destId="{BC94C267-5806-4300-803E-45A9CBD8AD80}" srcOrd="3" destOrd="0" parTransId="{12E06CCD-96A3-4F43-A1EB-894968E91ED9}" sibTransId="{51A56FD1-3420-44A8-A2F1-7CE4067060DB}"/>
    <dgm:cxn modelId="{23CD2C7D-3085-41DC-AC23-4A3B507CB9D1}" type="presOf" srcId="{11AB9BE0-F90C-4B93-967E-6175B6953692}" destId="{AD79BD43-4569-4A3A-8221-104C065E8850}" srcOrd="0" destOrd="0" presId="urn:microsoft.com/office/officeart/2005/8/layout/funnel1"/>
    <dgm:cxn modelId="{E6D23B23-1542-4A29-B499-8D476B58EAE4}" srcId="{B24627C0-34C0-4F68-975F-3A940B40FA8C}" destId="{F0135B91-BA68-4979-A1FD-2701E27105FB}" srcOrd="1" destOrd="0" parTransId="{226A0D7C-D3B2-4237-B04E-71D05B0995FB}" sibTransId="{674A4EDA-B7BB-4E87-BDAF-DBA9BFC2835E}"/>
    <dgm:cxn modelId="{873AC8F0-1685-4205-A9DC-E5CCDD9E3E2B}" srcId="{B24627C0-34C0-4F68-975F-3A940B40FA8C}" destId="{FAE4BA25-F703-4445-B508-BA73EC9DB971}" srcOrd="0" destOrd="0" parTransId="{E82CAD96-8269-4DB3-8BF4-50693D1EADFA}" sibTransId="{5F32333F-9C57-4345-94A4-355AD9F8F0D1}"/>
    <dgm:cxn modelId="{FB3853A2-6DF9-4D7F-BF3C-6983407EDF74}" type="presParOf" srcId="{2064CD02-51D3-4C89-A192-363784E70B86}" destId="{283F7D1B-BCD7-4157-9303-601A2ABF0AFF}" srcOrd="0" destOrd="0" presId="urn:microsoft.com/office/officeart/2005/8/layout/funnel1"/>
    <dgm:cxn modelId="{256E6539-4728-42EF-88AC-E83E0A01A28E}" type="presParOf" srcId="{2064CD02-51D3-4C89-A192-363784E70B86}" destId="{5AD3E5F2-24DC-4BF7-ADAE-39342B5868B8}" srcOrd="1" destOrd="0" presId="urn:microsoft.com/office/officeart/2005/8/layout/funnel1"/>
    <dgm:cxn modelId="{4E290B2B-EFE4-48DB-8A9A-E7796E2393BC}" type="presParOf" srcId="{2064CD02-51D3-4C89-A192-363784E70B86}" destId="{6BEA5290-B5F0-47CE-B9D7-F52DA5DEE021}" srcOrd="2" destOrd="0" presId="urn:microsoft.com/office/officeart/2005/8/layout/funnel1"/>
    <dgm:cxn modelId="{6F4DCA7A-BC9C-463C-B0D2-1A56A8E0D3BE}" type="presParOf" srcId="{2064CD02-51D3-4C89-A192-363784E70B86}" destId="{AD79BD43-4569-4A3A-8221-104C065E8850}" srcOrd="3" destOrd="0" presId="urn:microsoft.com/office/officeart/2005/8/layout/funnel1"/>
    <dgm:cxn modelId="{5C0582CC-E42E-4355-9A6B-F2FBC14F9F4E}" type="presParOf" srcId="{2064CD02-51D3-4C89-A192-363784E70B86}" destId="{9A4E5434-62CD-46B8-ADAA-469C5274D40B}" srcOrd="4" destOrd="0" presId="urn:microsoft.com/office/officeart/2005/8/layout/funnel1"/>
    <dgm:cxn modelId="{AF574885-4A60-49B4-9411-C67C7981D10A}" type="presParOf" srcId="{2064CD02-51D3-4C89-A192-363784E70B86}" destId="{EB2B53D2-D9A5-4509-918C-D4F3D5E02BA3}" srcOrd="5" destOrd="0" presId="urn:microsoft.com/office/officeart/2005/8/layout/funnel1"/>
    <dgm:cxn modelId="{E90DA9A7-0FE1-43B1-B47C-915529A84347}" type="presParOf" srcId="{2064CD02-51D3-4C89-A192-363784E70B86}" destId="{097B6BB5-93E5-4A75-B121-A9582061BC7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A90BB-30B1-46F6-AD50-73D74D88122D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 “Nolan Ryan” on pages 571-576, Ryan remains what he always was- a modest, uncomplicated man from a middle class, family centered background.</a:t>
          </a:r>
          <a:endParaRPr lang="en-US" sz="1100" kern="1200" dirty="0"/>
        </a:p>
      </dsp:txBody>
      <dsp:txXfrm>
        <a:off x="1279" y="1625600"/>
        <a:ext cx="1991320" cy="1625600"/>
      </dsp:txXfrm>
    </dsp:sp>
    <dsp:sp modelId="{3FB9001B-C125-422D-94CF-83CD371DF148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A2517-868E-4E19-972C-834BAE7512E9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 “New Exhibit : Let The Good times Roll: A Tribute to Rhythm and Blues” on pages 488-490 exhibits showcase the lives of performers and the exploration of music on global culture.</a:t>
          </a:r>
          <a:endParaRPr lang="en-US" sz="1100" kern="1200" dirty="0"/>
        </a:p>
      </dsp:txBody>
      <dsp:txXfrm>
        <a:off x="2052339" y="1625600"/>
        <a:ext cx="1991320" cy="1625600"/>
      </dsp:txXfrm>
    </dsp:sp>
    <dsp:sp modelId="{6C449056-BFFE-48D7-B096-463C4722DC78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19218D-CA02-41BE-B984-5B6BF078BE0B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 “Making Fantasy Real on pages 692-694 Andersen’s writing became the vehicle for expressing his  emotions, commentaries on life and the follies of humankind.</a:t>
          </a:r>
          <a:endParaRPr lang="en-US" sz="1100" kern="1200" dirty="0"/>
        </a:p>
      </dsp:txBody>
      <dsp:txXfrm>
        <a:off x="4103399" y="1625600"/>
        <a:ext cx="1991320" cy="1625600"/>
      </dsp:txXfrm>
    </dsp:sp>
    <dsp:sp modelId="{8F595CB1-24EE-41C1-B698-BA0AB8C4CDA0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D22719-34F0-41E0-9180-07E9F06C8B7E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622C7-C067-4C81-AC40-7E454DA53615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DC374-4E72-4478-8731-99635BAF2F51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It is important to enjoy time with family and friends because it balances his career and fame.</a:t>
          </a:r>
          <a:endParaRPr lang="en-US" sz="1300" kern="1200" dirty="0"/>
        </a:p>
      </dsp:txBody>
      <dsp:txXfrm>
        <a:off x="2790161" y="455544"/>
        <a:ext cx="2547676" cy="868101"/>
      </dsp:txXfrm>
    </dsp:sp>
    <dsp:sp modelId="{91BDE6A6-2847-4063-ADB1-229EE1A513CB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 Music imparts many things going on in in a society and how it reflects their sound and song.</a:t>
          </a:r>
          <a:endParaRPr lang="en-US" sz="1300" kern="1200" dirty="0"/>
        </a:p>
      </dsp:txBody>
      <dsp:txXfrm>
        <a:off x="2790161" y="1537822"/>
        <a:ext cx="2547676" cy="868101"/>
      </dsp:txXfrm>
    </dsp:sp>
    <dsp:sp modelId="{BBCA28DD-599C-48A0-8366-E7D3C54F1FC1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Our creative imagination can contribute to how we look at things in our daily life.</a:t>
          </a:r>
          <a:endParaRPr lang="en-US" sz="1300" kern="1200" dirty="0"/>
        </a:p>
      </dsp:txBody>
      <dsp:txXfrm>
        <a:off x="2790161" y="2620101"/>
        <a:ext cx="2547676" cy="868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F7D1B-BCD7-4157-9303-601A2ABF0AFF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3E5F2-24DC-4BF7-ADAE-39342B5868B8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A5290-B5F0-47CE-B9D7-F52DA5DEE021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Past Experiences/Cultural Background</a:t>
          </a:r>
          <a:endParaRPr lang="en-US" sz="1700" kern="1200" dirty="0"/>
        </a:p>
      </dsp:txBody>
      <dsp:txXfrm>
        <a:off x="1524000" y="3276600"/>
        <a:ext cx="3048000" cy="762000"/>
      </dsp:txXfrm>
    </dsp:sp>
    <dsp:sp modelId="{AD79BD43-4569-4A3A-8221-104C065E8850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In my readings, 3 incidents illustrate creativity through writing, which causes me to think that it is the freest form of self-expression and acknowledge uniqueness and diversity.</a:t>
          </a:r>
          <a:endParaRPr lang="en-US" sz="500" kern="1200" dirty="0"/>
        </a:p>
      </dsp:txBody>
      <dsp:txXfrm>
        <a:off x="2763268" y="1558292"/>
        <a:ext cx="808224" cy="808224"/>
      </dsp:txXfrm>
    </dsp:sp>
    <dsp:sp modelId="{9A4E5434-62CD-46B8-ADAA-469C5274D40B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In my readings, 3 incidents illustrate the influence  of music, which causes me to feel when I listen to music; play piano or write songs, I feel happy and forget my past hurtful experiences.</a:t>
          </a:r>
          <a:endParaRPr lang="en-US" sz="500" kern="1200" dirty="0"/>
        </a:p>
      </dsp:txBody>
      <dsp:txXfrm>
        <a:off x="1945388" y="700787"/>
        <a:ext cx="808224" cy="808224"/>
      </dsp:txXfrm>
    </dsp:sp>
    <dsp:sp modelId="{EB2B53D2-D9A5-4509-918C-D4F3D5E02BA3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In my readings, 3 incidents illustrate having a close family ties like hanging out, celebrating one’s success or eating together creates a stronger virtue that is less likely to lie and cheat.</a:t>
          </a:r>
          <a:endParaRPr lang="en-US" sz="500" kern="1200" dirty="0"/>
        </a:p>
      </dsp:txBody>
      <dsp:txXfrm>
        <a:off x="3113788" y="424435"/>
        <a:ext cx="808224" cy="808224"/>
      </dsp:txXfrm>
    </dsp:sp>
    <dsp:sp modelId="{097B6BB5-93E5-4A75-B121-A9582061BC79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2838F-F811-40E8-8B05-764B0F8FD5BC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9AF5-BE96-49B3-A347-99C1078D2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3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E9AF5-BE96-49B3-A347-99C1078D2B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7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E9AF5-BE96-49B3-A347-99C1078D2B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" name="breeze.wav"/>
          </p:stSnd>
        </p:sndAc>
      </p:transition>
    </mc:Choice>
    <mc:Fallback xmlns="">
      <p:transition advClick="0" advTm="2000">
        <p:circle/>
        <p:sndAc>
          <p:stSnd>
            <p:snd r:embed="rId3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939D211-4F7D-4789-B40E-2884BCA3F68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A211A8C-F469-428F-97A2-ACA4D93F74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 advTm="2000">
        <p:circle/>
        <p:sndAc>
          <p:stSnd>
            <p:snd r:embed="rId13" name="breeze.wav"/>
          </p:stSnd>
        </p:sndAc>
      </p:transition>
    </mc:Choice>
    <mc:Fallback xmlns="">
      <p:transition advClick="0" advTm="2000">
        <p:circle/>
        <p:sndAc>
          <p:stSnd>
            <p:snd r:embed="rId14" name="breeze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Berlin Sans FB Demi" pitchFamily="34" charset="0"/>
              </a:rPr>
              <a:t>How do our experiences and/or culture determine what we interpret?</a:t>
            </a:r>
            <a:endParaRPr lang="en-US" sz="32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Bauhaus 93" pitchFamily="82" charset="0"/>
              </a:rPr>
              <a:t>Creating our own identity or self image in some way influenced by others like the work we do, education, financial, class status etc.</a:t>
            </a:r>
            <a:endParaRPr lang="en-US" dirty="0">
              <a:solidFill>
                <a:schemeClr val="tx1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78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2000">
        <p14:vortex dir="r"/>
        <p:sndAc>
          <p:stSnd>
            <p:snd r:embed="rId3" name="breeze.wav"/>
          </p:stSnd>
        </p:sndAc>
      </p:transition>
    </mc:Choice>
    <mc:Fallback xmlns="">
      <p:transition spd="slow" advClick="0" advTm="2000"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61366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4664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6000">
        <p14:honeycomb/>
        <p:sndAc>
          <p:stSnd>
            <p:snd r:embed="rId2" name="breeze.wav"/>
          </p:stSnd>
        </p:sndAc>
      </p:transition>
    </mc:Choice>
    <mc:Fallback>
      <p:transition spd="slow" advClick="0" advTm="26000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5116915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57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15000">
        <p14:ripple/>
        <p:sndAc>
          <p:stSnd>
            <p:snd r:embed="rId2" name="breeze.wav"/>
          </p:stSnd>
        </p:sndAc>
      </p:transition>
    </mc:Choice>
    <mc:Fallback>
      <p:transition spd="slow" advClick="0" advTm="15000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7905926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2726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17000">
        <p14:glitter pattern="hexagon"/>
        <p:sndAc>
          <p:stSnd>
            <p:snd r:embed="rId2" name="breeze.wav"/>
          </p:stSnd>
        </p:sndAc>
      </p:transition>
    </mc:Choice>
    <mc:Fallback>
      <p:transition spd="slow" advClick="0" advTm="17000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lara.kal\AppData\Local\Microsoft\Windows\Temporary Internet Files\Content.IE5\CRHQAZO7\MP90042278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"/>
            <a:ext cx="27432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1027" name="Picture 3" descr="C:\Users\dilara.kal\AppData\Local\Microsoft\Windows\Temporary Internet Files\Content.IE5\A433XNXT\MP90040906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"/>
            <a:ext cx="30480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1028" name="Picture 4" descr="C:\Users\dilara.kal\AppData\Local\Microsoft\Windows\Temporary Internet Files\Content.IE5\CRHQAZO7\MC90039084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93650"/>
            <a:ext cx="2743199" cy="28389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1029" name="Picture 5" descr="C:\Users\dilara.kal\AppData\Local\Microsoft\Windows\Temporary Internet Files\Content.IE5\A433XNXT\MP90043099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771901"/>
            <a:ext cx="2400299" cy="24002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270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10000">
        <p14:glitter pattern="hexagon"/>
        <p:sndAc>
          <p:stSnd>
            <p:snd r:embed="rId3" name="breeze.wav"/>
          </p:stSnd>
        </p:sndAc>
      </p:transition>
    </mc:Choice>
    <mc:Fallback>
      <p:transition spd="slow" advClick="0" advTm="10000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latin typeface="Arial Rounded MT Bold" pitchFamily="34" charset="0"/>
              </a:rPr>
              <a:t>THE END</a:t>
            </a:r>
            <a:endParaRPr lang="en-US" sz="5400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Presented to you by: </a:t>
            </a:r>
            <a:r>
              <a:rPr lang="en-US" sz="2400" dirty="0" err="1" smtClean="0">
                <a:latin typeface="Arial Rounded MT Bold" pitchFamily="34" charset="0"/>
              </a:rPr>
              <a:t>Dilara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Kal</a:t>
            </a:r>
            <a:r>
              <a:rPr lang="en-US" sz="2400" dirty="0" smtClean="0">
                <a:latin typeface="Arial Rounded MT Bold" pitchFamily="34" charset="0"/>
              </a:rPr>
              <a:t> and Thomas McDonald</a:t>
            </a:r>
            <a:endParaRPr lang="en-US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429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2000">
        <p14:honeycomb/>
        <p:sndAc>
          <p:stSnd>
            <p:snd r:embed="rId2" name="breeze.wav"/>
          </p:stSnd>
        </p:sndAc>
      </p:transition>
    </mc:Choice>
    <mc:Fallback>
      <p:transition spd="slow" advTm="2000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142</TotalTime>
  <Words>305</Words>
  <Application>Microsoft Office PowerPoint</Application>
  <PresentationFormat>On-screen Show (4:3)</PresentationFormat>
  <Paragraphs>16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Spring</vt:lpstr>
      <vt:lpstr>How do our experiences and/or culture determine what we interpret?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our experiences and/or culture determine what we interpret?</dc:title>
  <dc:creator>Kal, Dilara I.</dc:creator>
  <cp:lastModifiedBy>Lodge, Robbie</cp:lastModifiedBy>
  <cp:revision>14</cp:revision>
  <dcterms:created xsi:type="dcterms:W3CDTF">2014-03-24T20:13:06Z</dcterms:created>
  <dcterms:modified xsi:type="dcterms:W3CDTF">2014-03-27T22:28:35Z</dcterms:modified>
</cp:coreProperties>
</file>