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5C94C-4EB4-42AA-89F2-AA3CB3517585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6F6A-3EAA-43F4-B644-1A117D84E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5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54A4179-A4FA-428F-9F66-3BA6742D772A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0769EC0-06CA-4B53-B5CD-ADCF5AD5A7A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Life Of Nyla Ivy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my family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343400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 7</a:t>
            </a:r>
          </a:p>
        </p:txBody>
      </p:sp>
    </p:spTree>
    <p:extLst>
      <p:ext uri="{BB962C8B-B14F-4D97-AF65-F5344CB8AC3E}">
        <p14:creationId xmlns:p14="http://schemas.microsoft.com/office/powerpoint/2010/main" val="22575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530">
        <p14:vortex dir="r"/>
      </p:transition>
    </mc:Choice>
    <mc:Fallback xmlns="">
      <p:transition spd="slow" advTm="55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am from speakers </a:t>
            </a:r>
          </a:p>
          <a:p>
            <a:pPr marL="0" indent="0">
              <a:buNone/>
            </a:pPr>
            <a:r>
              <a:rPr lang="en-US" dirty="0" smtClean="0"/>
              <a:t>playing my favorite songs </a:t>
            </a:r>
          </a:p>
          <a:p>
            <a:pPr marL="0" indent="0">
              <a:buNone/>
            </a:pPr>
            <a:r>
              <a:rPr lang="en-US" dirty="0" smtClean="0"/>
              <a:t>from game day jerseys to football gear</a:t>
            </a:r>
          </a:p>
          <a:p>
            <a:pPr marL="0" indent="0">
              <a:buNone/>
            </a:pPr>
            <a:r>
              <a:rPr lang="en-US" dirty="0" smtClean="0"/>
              <a:t>I am from dirty clothes </a:t>
            </a:r>
          </a:p>
          <a:p>
            <a:pPr marL="0" indent="0">
              <a:buNone/>
            </a:pPr>
            <a:r>
              <a:rPr lang="en-US" dirty="0" smtClean="0"/>
              <a:t>behind the bathroom </a:t>
            </a:r>
          </a:p>
          <a:p>
            <a:pPr marL="0" indent="0">
              <a:buNone/>
            </a:pPr>
            <a:r>
              <a:rPr lang="en-US" dirty="0" smtClean="0"/>
              <a:t>door and children's giggles </a:t>
            </a:r>
          </a:p>
          <a:p>
            <a:pPr marL="0" indent="0">
              <a:buNone/>
            </a:pPr>
            <a:r>
              <a:rPr lang="en-US" dirty="0" smtClean="0"/>
              <a:t>out of my room window</a:t>
            </a:r>
            <a:endParaRPr lang="en-US" dirty="0"/>
          </a:p>
        </p:txBody>
      </p:sp>
      <p:pic>
        <p:nvPicPr>
          <p:cNvPr id="5123" name="Picture 3" descr="C:\Users\nyla.ivy\AppData\Local\Microsoft\Windows\Temporary Internet Files\Content.IE5\OJFMCY3M\MC900239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66" y="1524000"/>
            <a:ext cx="1787652" cy="1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yla.ivy\AppData\Local\Microsoft\Windows\Temporary Internet Files\Content.IE5\YPKHPCDF\MC9000302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012594" cy="13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17">
        <p14:vortex dir="r"/>
      </p:transition>
    </mc:Choice>
    <mc:Fallback xmlns="">
      <p:transition spd="slow" advTm="10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am from the clovers and </a:t>
            </a:r>
          </a:p>
          <a:p>
            <a:pPr marL="0" indent="0">
              <a:buNone/>
            </a:pPr>
            <a:r>
              <a:rPr lang="en-US" dirty="0" smtClean="0"/>
              <a:t>daisy's in the front yard </a:t>
            </a:r>
          </a:p>
          <a:p>
            <a:pPr marL="0" indent="0">
              <a:buNone/>
            </a:pPr>
            <a:r>
              <a:rPr lang="en-US" dirty="0" smtClean="0"/>
              <a:t>whose long gone limbs I </a:t>
            </a:r>
          </a:p>
          <a:p>
            <a:pPr marL="0" indent="0">
              <a:buNone/>
            </a:pPr>
            <a:r>
              <a:rPr lang="en-US" dirty="0" smtClean="0"/>
              <a:t>remember as if they </a:t>
            </a:r>
          </a:p>
          <a:p>
            <a:pPr marL="0" indent="0">
              <a:buNone/>
            </a:pPr>
            <a:r>
              <a:rPr lang="en-US" dirty="0" smtClean="0"/>
              <a:t>were my own</a:t>
            </a:r>
          </a:p>
        </p:txBody>
      </p:sp>
      <p:pic>
        <p:nvPicPr>
          <p:cNvPr id="6146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133600" cy="21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35" y="4191000"/>
            <a:ext cx="22079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974">
        <p14:vortex dir="r"/>
      </p:transition>
    </mc:Choice>
    <mc:Fallback xmlns="">
      <p:transition spd="slow" advTm="5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am from water hose sparing</a:t>
            </a:r>
          </a:p>
          <a:p>
            <a:pPr marL="0" indent="0">
              <a:buNone/>
            </a:pPr>
            <a:r>
              <a:rPr lang="en-US" dirty="0" smtClean="0"/>
              <a:t>And shopping cart </a:t>
            </a:r>
          </a:p>
          <a:p>
            <a:pPr marL="0" indent="0">
              <a:buNone/>
            </a:pPr>
            <a:r>
              <a:rPr lang="en-US" dirty="0" smtClean="0"/>
              <a:t>rides down hill</a:t>
            </a:r>
          </a:p>
          <a:p>
            <a:pPr marL="0" indent="0">
              <a:buNone/>
            </a:pPr>
            <a:r>
              <a:rPr lang="en-US" dirty="0" smtClean="0"/>
              <a:t>From Mustapha and Angel</a:t>
            </a:r>
          </a:p>
          <a:p>
            <a:pPr marL="0" indent="0">
              <a:buNone/>
            </a:pPr>
            <a:r>
              <a:rPr lang="en-US" dirty="0" smtClean="0"/>
              <a:t>I’m </a:t>
            </a:r>
            <a:r>
              <a:rPr lang="en-US" dirty="0"/>
              <a:t>from </a:t>
            </a:r>
            <a:r>
              <a:rPr lang="en-US" dirty="0" smtClean="0"/>
              <a:t>cigarettes on </a:t>
            </a:r>
          </a:p>
          <a:p>
            <a:pPr marL="0" indent="0">
              <a:buNone/>
            </a:pPr>
            <a:r>
              <a:rPr lang="en-US" dirty="0" smtClean="0"/>
              <a:t>the front porch</a:t>
            </a:r>
          </a:p>
          <a:p>
            <a:pPr marL="0" indent="0">
              <a:buNone/>
            </a:pPr>
            <a:r>
              <a:rPr lang="en-US" dirty="0" smtClean="0"/>
              <a:t>And laughs in the living room</a:t>
            </a:r>
          </a:p>
          <a:p>
            <a:endParaRPr lang="en-US" dirty="0"/>
          </a:p>
        </p:txBody>
      </p:sp>
      <p:pic>
        <p:nvPicPr>
          <p:cNvPr id="1027" name="Picture 3" descr="C:\Users\nyla.ivy\AppData\Local\Microsoft\Windows\Temporary Internet Files\Content.IE5\9UF4XFAH\MC9002909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1606990" cy="12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yla.ivy\AppData\Local\Microsoft\Windows\Temporary Internet Files\Content.IE5\LFEQX6AM\MC9000448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1760220" cy="14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yla.ivy\AppData\Local\Microsoft\Windows\Temporary Internet Files\Content.IE5\M3ZBXNZN\MC9003513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88" y="3779822"/>
            <a:ext cx="1809184" cy="15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611">
        <p14:vortex dir="r"/>
      </p:transition>
    </mc:Choice>
    <mc:Fallback xmlns="">
      <p:transition spd="slow" advTm="96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I’m from clean your room</a:t>
            </a:r>
          </a:p>
          <a:p>
            <a:pPr marL="0" indent="0">
              <a:buNone/>
            </a:pPr>
            <a:r>
              <a:rPr lang="en-US" dirty="0" smtClean="0"/>
              <a:t>And your on thin ice</a:t>
            </a:r>
          </a:p>
          <a:p>
            <a:pPr marL="0" indent="0">
              <a:buNone/>
            </a:pPr>
            <a:r>
              <a:rPr lang="en-US" dirty="0" smtClean="0"/>
              <a:t>And do the potty dance</a:t>
            </a:r>
          </a:p>
          <a:p>
            <a:pPr marL="0" indent="0">
              <a:buNone/>
            </a:pPr>
            <a:r>
              <a:rPr lang="en-US" dirty="0" smtClean="0"/>
              <a:t>I’m from photo shoots</a:t>
            </a:r>
          </a:p>
          <a:p>
            <a:pPr marL="0" indent="0">
              <a:buNone/>
            </a:pPr>
            <a:r>
              <a:rPr lang="en-US" dirty="0" smtClean="0"/>
              <a:t>I’m from Vallejo and down</a:t>
            </a:r>
          </a:p>
          <a:p>
            <a:pPr marL="0" indent="0">
              <a:buNone/>
            </a:pPr>
            <a:r>
              <a:rPr lang="en-US" dirty="0" smtClean="0"/>
              <a:t>south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0"/>
            <a:ext cx="157436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2209800"/>
            <a:ext cx="1590675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954">
        <p14:vortex dir="r"/>
      </p:transition>
    </mc:Choice>
    <mc:Fallback xmlns="">
      <p:transition spd="slow" advTm="89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Baked beans and dirty rice</a:t>
            </a:r>
          </a:p>
          <a:p>
            <a:pPr marL="0" indent="0">
              <a:buNone/>
            </a:pPr>
            <a:r>
              <a:rPr lang="en-US" dirty="0" smtClean="0"/>
              <a:t>From the story’s I love</a:t>
            </a:r>
          </a:p>
          <a:p>
            <a:pPr marL="0" indent="0">
              <a:buNone/>
            </a:pPr>
            <a:r>
              <a:rPr lang="en-US" dirty="0" smtClean="0"/>
              <a:t>That always start with</a:t>
            </a:r>
          </a:p>
          <a:p>
            <a:pPr marL="0" indent="0">
              <a:buNone/>
            </a:pPr>
            <a:r>
              <a:rPr lang="en-US" dirty="0" smtClean="0"/>
              <a:t>“back in the day”</a:t>
            </a:r>
          </a:p>
          <a:p>
            <a:pPr marL="0" indent="0">
              <a:buNone/>
            </a:pPr>
            <a:r>
              <a:rPr lang="en-US" dirty="0" smtClean="0"/>
              <a:t>Poetic justice brads</a:t>
            </a:r>
          </a:p>
          <a:p>
            <a:pPr marL="0" indent="0">
              <a:buNone/>
            </a:pPr>
            <a:r>
              <a:rPr lang="en-US" dirty="0" smtClean="0"/>
              <a:t>And nappy headed </a:t>
            </a:r>
          </a:p>
          <a:p>
            <a:pPr marL="0" indent="0">
              <a:buNone/>
            </a:pPr>
            <a:r>
              <a:rPr lang="en-US" dirty="0" smtClean="0"/>
              <a:t>Cousins and Aunts </a:t>
            </a:r>
            <a:endParaRPr lang="en-US" dirty="0"/>
          </a:p>
        </p:txBody>
      </p:sp>
      <p:pic>
        <p:nvPicPr>
          <p:cNvPr id="2053" name="Picture 5" descr="C:\Users\nyla.ivy\AppData\Local\Microsoft\Windows\Temporary Internet Files\Content.IE5\M3ZBXNZN\MC9002153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18" y="1676400"/>
            <a:ext cx="2521390" cy="178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yla.ivy\AppData\Local\Microsoft\Windows\Temporary Internet Files\Content.IE5\LFEQX6AM\MC9002157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07" y="3733800"/>
            <a:ext cx="22488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67">
        <p14:vortex dir="r"/>
      </p:transition>
    </mc:Choice>
    <mc:Fallback xmlns="">
      <p:transition spd="slow" advTm="81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49303" y="762000"/>
            <a:ext cx="6799296" cy="1258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my bed besides</a:t>
            </a:r>
          </a:p>
          <a:p>
            <a:pPr marL="0" indent="0">
              <a:buNone/>
            </a:pPr>
            <a:r>
              <a:rPr lang="en-US" dirty="0" smtClean="0"/>
              <a:t>The monsters and goblins </a:t>
            </a:r>
          </a:p>
          <a:p>
            <a:pPr marL="0" indent="0">
              <a:buNone/>
            </a:pPr>
            <a:r>
              <a:rPr lang="en-US" dirty="0" smtClean="0"/>
              <a:t>That scared me at night </a:t>
            </a:r>
          </a:p>
          <a:p>
            <a:pPr marL="0" indent="0">
              <a:buNone/>
            </a:pPr>
            <a:r>
              <a:rPr lang="en-US" dirty="0" smtClean="0"/>
              <a:t>Is a passed down bible</a:t>
            </a:r>
          </a:p>
          <a:p>
            <a:pPr marL="0" indent="0">
              <a:buNone/>
            </a:pPr>
            <a:r>
              <a:rPr lang="en-US" dirty="0" smtClean="0"/>
              <a:t>loose papers and clothes</a:t>
            </a:r>
          </a:p>
          <a:p>
            <a:pPr marL="0" indent="0">
              <a:buNone/>
            </a:pPr>
            <a:r>
              <a:rPr lang="en-US" dirty="0" smtClean="0"/>
              <a:t>And my dog lies under</a:t>
            </a:r>
          </a:p>
          <a:p>
            <a:pPr marL="0" indent="0">
              <a:buNone/>
            </a:pPr>
            <a:r>
              <a:rPr lang="en-US" dirty="0" smtClean="0"/>
              <a:t>Protecting me</a:t>
            </a:r>
            <a:endParaRPr lang="en-US" dirty="0"/>
          </a:p>
        </p:txBody>
      </p:sp>
      <p:pic>
        <p:nvPicPr>
          <p:cNvPr id="4098" name="Picture 2" descr="C:\Users\nyla.ivy\AppData\Local\Microsoft\Windows\Temporary Internet Files\Content.IE5\9UF4XFAH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62" y="1684132"/>
            <a:ext cx="1809598" cy="17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yla.ivy\AppData\Local\Microsoft\Windows\Temporary Internet Files\Content.IE5\M3ZBXNZN\dglxass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8547"/>
            <a:ext cx="1725362" cy="20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826">
        <p14:vortex dir="r"/>
      </p:transition>
    </mc:Choice>
    <mc:Fallback xmlns="">
      <p:transition spd="slow" advTm="6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Ricardo Sanchez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0" b="199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1289447"/>
          </a:xfrm>
        </p:spPr>
        <p:txBody>
          <a:bodyPr>
            <a:normAutofit/>
          </a:bodyPr>
          <a:lstStyle/>
          <a:p>
            <a:r>
              <a:rPr lang="en-US" dirty="0" smtClean="0"/>
              <a:t>I’m from war and military scares and los lobos &amp; El Chicano</a:t>
            </a:r>
          </a:p>
          <a:p>
            <a:r>
              <a:rPr lang="en-US" dirty="0" smtClean="0"/>
              <a:t>I’m from </a:t>
            </a:r>
            <a:r>
              <a:rPr lang="en-US" dirty="0"/>
              <a:t>the </a:t>
            </a:r>
            <a:r>
              <a:rPr lang="en-US" dirty="0" smtClean="0"/>
              <a:t>strength of my father  I’m from El Paso, Texas and new Mexico</a:t>
            </a:r>
          </a:p>
          <a:p>
            <a:r>
              <a:rPr lang="en-US" dirty="0" smtClean="0"/>
              <a:t>Espinacos and arroz con pollo from the love of my community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461">
        <p14:ripple/>
      </p:transition>
    </mc:Choice>
    <mc:Fallback xmlns="">
      <p:transition spd="slow" advTm="94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154</TotalTime>
  <Words>218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The Life Of Nyla Ivy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Ricardo Sanchez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Nyla Ivy</dc:title>
  <dc:creator>Ivy, Nyla J.</dc:creator>
  <cp:lastModifiedBy>Ivy, Nyla J.</cp:lastModifiedBy>
  <cp:revision>18</cp:revision>
  <dcterms:created xsi:type="dcterms:W3CDTF">2014-03-17T21:09:03Z</dcterms:created>
  <dcterms:modified xsi:type="dcterms:W3CDTF">2014-03-27T20:07:55Z</dcterms:modified>
</cp:coreProperties>
</file>