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77273-D1AD-4B17-A149-D7B03A893BBA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F22B5-F38A-419F-A156-3D9AC18D9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6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F22B5-F38A-419F-A156-3D9AC18D9D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0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8D3A1C-DAF0-4B3B-8B38-DBBE4F2C64E2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6AE79B-E4B2-43B1-A836-644BE663044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docid=b4o-01cOqkKtFM&amp;tbnid=36sJRn8JpfANFM:&amp;ved=0CAUQjRw&amp;url=http://ps3.mmgn.com/Reviews/The-Industry-Gaming-Controller&amp;ei=W1YrU4rCL86DogTbx4DgAw&amp;bvm=bv.63316862,d.cGU&amp;psig=AFQjCNFcSor7y4KNh0My7PV2Z1Pb1cZdKA&amp;ust=1395435456592316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154" y="457200"/>
            <a:ext cx="3564123" cy="594066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/>
            </a:r>
            <a:br>
              <a:rPr lang="en-US" sz="2400" dirty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/>
            </a:r>
            <a:br>
              <a:rPr lang="en-US" sz="2400" dirty="0" smtClean="0">
                <a:solidFill>
                  <a:srgbClr val="00B0F0"/>
                </a:solidFill>
              </a:rPr>
            </a:br>
            <a:r>
              <a:rPr lang="en-US" sz="2400" dirty="0">
                <a:solidFill>
                  <a:srgbClr val="00B0F0"/>
                </a:solidFill>
              </a:rPr>
              <a:t/>
            </a:r>
            <a:br>
              <a:rPr lang="en-US" sz="2400" dirty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/>
            </a:r>
            <a:br>
              <a:rPr lang="en-US" sz="2400" dirty="0" smtClean="0">
                <a:solidFill>
                  <a:srgbClr val="00B0F0"/>
                </a:solidFill>
              </a:rPr>
            </a:br>
            <a:r>
              <a:rPr lang="en-US" sz="2400" dirty="0" smtClean="0">
                <a:solidFill>
                  <a:srgbClr val="00B0F0"/>
                </a:solidFill>
              </a:rPr>
              <a:t>Tenzin Tsephel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4106650" cy="733566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reflection blurRad="215900" stA="92000" endPos="64000" dist="76200" dir="5400000" sy="-100000" algn="bl" rotWithShape="0"/>
                </a:effectLst>
              </a:rPr>
              <a:t>7</a:t>
            </a:r>
            <a:r>
              <a:rPr lang="en-US" sz="3200" baseline="30000" dirty="0" smtClean="0">
                <a:effectLst>
                  <a:reflection blurRad="215900" stA="92000" endPos="64000" dist="76200" dir="5400000" sy="-100000" algn="bl" rotWithShape="0"/>
                </a:effectLst>
              </a:rPr>
              <a:t>th</a:t>
            </a:r>
            <a:r>
              <a:rPr lang="en-US" sz="3200" dirty="0" smtClean="0">
                <a:solidFill>
                  <a:srgbClr val="FF0000"/>
                </a:solidFill>
                <a:effectLst>
                  <a:reflection blurRad="215900" stA="92000" endPos="64000" dist="76200" dir="5400000" sy="-100000" algn="bl" rotWithShape="0"/>
                </a:effectLst>
              </a:rPr>
              <a:t> 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215900" stA="92000" endPos="64000" dist="76200" dir="5400000" sy="-100000" algn="bl" rotWithShape="0"/>
                </a:effectLst>
              </a:rPr>
              <a:t>period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  <a:effectLst>
                <a:reflection blurRad="215900" stA="92000" endPos="64000" dist="762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174527">
            <a:off x="413340" y="2886002"/>
            <a:ext cx="84513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About my life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987867"/>
      </p:ext>
    </p:extLst>
  </p:cSld>
  <p:clrMapOvr>
    <a:masterClrMapping/>
  </p:clrMapOvr>
  <p:transition spd="slow" advTm="6000">
    <p:push dir="u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1835492"/>
            <a:ext cx="5219700" cy="381000"/>
          </a:xfrm>
        </p:spPr>
        <p:txBody>
          <a:bodyPr>
            <a:noAutofit/>
          </a:bodyPr>
          <a:lstStyle/>
          <a:p>
            <a:r>
              <a:rPr lang="en-US" sz="23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am from video games from T.V and </a:t>
            </a:r>
            <a:r>
              <a:rPr lang="en-US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IPod. I </a:t>
            </a:r>
            <a:r>
              <a:rPr lang="en-US" sz="23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 from warm and safe place</a:t>
            </a:r>
            <a:r>
              <a:rPr lang="en-US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3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 am from flower. The tree whose long limbs I remember as if they were my own. </a:t>
            </a:r>
            <a:endParaRPr lang="en-US" sz="23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6546736">
            <a:off x="-3353442" y="2541823"/>
            <a:ext cx="5334000" cy="3779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3653"/>
            <a:ext cx="1943102" cy="145449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 descr="https://encrypted-tbn2.gstatic.com/images?q=tbn:ANd9GcQICLyYW6XWrGIe-utTktxOJfoug1i5h-w5fy5UfyJFEpDp2nM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9053"/>
            <a:ext cx="1428750" cy="1454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https://encrypted-tbn0.gstatic.com/images?q=tbn:ANd9GcRiAFCA7uaWYAK8i-sjtDwrkFmm9W_bNcloQ-QaTH78BFc3PzG0z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2" y="173123"/>
            <a:ext cx="2190459" cy="15273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2" y="4604125"/>
            <a:ext cx="3124200" cy="187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24368"/>
            <a:ext cx="3124200" cy="185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32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8000">
        <p:push dir="u"/>
      </p:transition>
    </mc:Choice>
    <mc:Fallback>
      <p:transition advTm="8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486400"/>
            <a:ext cx="5486400" cy="52228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4343400"/>
            <a:ext cx="5486400" cy="53035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 am from </a:t>
            </a:r>
            <a:r>
              <a:rPr lang="en-US" sz="2800" dirty="0" smtClean="0">
                <a:solidFill>
                  <a:srgbClr val="FF0000"/>
                </a:solidFill>
              </a:rPr>
              <a:t>New </a:t>
            </a:r>
            <a:r>
              <a:rPr lang="en-US" sz="2800" dirty="0">
                <a:solidFill>
                  <a:srgbClr val="FF0000"/>
                </a:solidFill>
              </a:rPr>
              <a:t>Y</a:t>
            </a:r>
            <a:r>
              <a:rPr lang="en-US" sz="2800" dirty="0" smtClean="0">
                <a:solidFill>
                  <a:srgbClr val="FF0000"/>
                </a:solidFill>
              </a:rPr>
              <a:t>ear </a:t>
            </a:r>
            <a:r>
              <a:rPr lang="en-US" sz="2800" dirty="0" smtClean="0">
                <a:solidFill>
                  <a:srgbClr val="FF0000"/>
                </a:solidFill>
              </a:rPr>
              <a:t>and </a:t>
            </a:r>
            <a:r>
              <a:rPr lang="en-US" sz="2800" dirty="0" err="1" smtClean="0">
                <a:solidFill>
                  <a:srgbClr val="FF0000"/>
                </a:solidFill>
              </a:rPr>
              <a:t>Himalian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fair from </a:t>
            </a:r>
            <a:r>
              <a:rPr lang="en-US" sz="2800" dirty="0">
                <a:solidFill>
                  <a:srgbClr val="FF0000"/>
                </a:solidFill>
              </a:rPr>
              <a:t>L</a:t>
            </a:r>
            <a:r>
              <a:rPr lang="en-US" sz="2800" dirty="0" smtClean="0">
                <a:solidFill>
                  <a:srgbClr val="FF0000"/>
                </a:solidFill>
              </a:rPr>
              <a:t>obsang Chodon and 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enpa Tsering. I am from praying in the morning and from eating dinner together.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0" b="1790"/>
          <a:stretch>
            <a:fillRect/>
          </a:stretch>
        </p:blipFill>
        <p:spPr bwMode="auto">
          <a:xfrm>
            <a:off x="1676400" y="152400"/>
            <a:ext cx="5486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658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7000">
        <p:dissolve/>
      </p:transition>
    </mc:Choice>
    <mc:Fallback>
      <p:transition spd="slow" advTm="7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019800"/>
            <a:ext cx="5486400" cy="522288"/>
          </a:xfrm>
        </p:spPr>
        <p:txBody>
          <a:bodyPr>
            <a:noAutofit/>
          </a:bodyPr>
          <a:lstStyle/>
          <a:p>
            <a:r>
              <a:rPr lang="en-US" sz="1800" dirty="0" smtClean="0"/>
              <a:t>I am from “that my parents had to work hard when they were small” and small money maker and I will work hard. I am from “Losar.” I am from </a:t>
            </a:r>
            <a:r>
              <a:rPr lang="en-US" sz="1800" dirty="0"/>
              <a:t>I</a:t>
            </a:r>
            <a:r>
              <a:rPr lang="en-US" sz="1800" dirty="0" smtClean="0"/>
              <a:t>ndia and </a:t>
            </a:r>
            <a:r>
              <a:rPr lang="en-US" sz="1800" dirty="0"/>
              <a:t>T</a:t>
            </a:r>
            <a:r>
              <a:rPr lang="en-US" sz="1800" dirty="0" smtClean="0"/>
              <a:t>ibet</a:t>
            </a:r>
            <a:r>
              <a:rPr lang="en-US" sz="1800" dirty="0"/>
              <a:t>.</a:t>
            </a:r>
            <a:r>
              <a:rPr lang="en-US" sz="1800" dirty="0" smtClean="0"/>
              <a:t> I am from “that my parents work hard for money  when they were small. </a:t>
            </a:r>
            <a:endParaRPr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533400"/>
            <a:ext cx="5486400" cy="3962400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486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862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8000">
        <p14:flash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 my heart.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6" y="1447800"/>
            <a:ext cx="3352800" cy="251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6245" y="4191000"/>
            <a:ext cx="7128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 Tenzin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Tsephe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30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5000">
        <p14:vortex dir="r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5486400" cy="522288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/>
              <a:t>Akayah</a:t>
            </a:r>
            <a:r>
              <a:rPr lang="en-US" dirty="0" smtClean="0"/>
              <a:t>  </a:t>
            </a:r>
            <a:r>
              <a:rPr lang="en-US" sz="4900" dirty="0" err="1" smtClean="0"/>
              <a:t>burmbra</a:t>
            </a:r>
            <a:r>
              <a:rPr lang="en-US" sz="4900" dirty="0" smtClean="0"/>
              <a:t> </a:t>
            </a:r>
            <a:endParaRPr lang="en-US" sz="49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676400"/>
            <a:ext cx="5943600" cy="706539"/>
          </a:xfrm>
        </p:spPr>
        <p:txBody>
          <a:bodyPr>
            <a:noAutofit/>
          </a:bodyPr>
          <a:lstStyle/>
          <a:p>
            <a:r>
              <a:rPr lang="en-US" sz="3200" dirty="0" smtClean="0"/>
              <a:t>I am from </a:t>
            </a:r>
            <a:r>
              <a:rPr lang="en-US" sz="3200" dirty="0" smtClean="0"/>
              <a:t>New </a:t>
            </a:r>
            <a:r>
              <a:rPr lang="en-US" sz="3200" dirty="0"/>
              <a:t>Y</a:t>
            </a:r>
            <a:r>
              <a:rPr lang="en-US" sz="3200" dirty="0" smtClean="0"/>
              <a:t>ork </a:t>
            </a:r>
            <a:r>
              <a:rPr lang="en-US" sz="3200" dirty="0" smtClean="0"/>
              <a:t>and I use to celebrate to help the poor and immigrant from Europe and I listen to the riddles. I am from denial doranda. I am from new york and Portugal.  Gelfite fish and cinnamon vanilla. </a:t>
            </a:r>
          </a:p>
          <a:p>
            <a:r>
              <a:rPr lang="en-US" sz="3200" dirty="0" smtClean="0"/>
              <a:t>From </a:t>
            </a:r>
            <a:r>
              <a:rPr lang="en-US" sz="3200" dirty="0"/>
              <a:t>J</a:t>
            </a:r>
            <a:r>
              <a:rPr lang="en-US" sz="3200" dirty="0" smtClean="0"/>
              <a:t>orge </a:t>
            </a:r>
            <a:r>
              <a:rPr lang="en-US" sz="3200" dirty="0" err="1" smtClean="0"/>
              <a:t>Dlio,Danial,Dorando,Moses</a:t>
            </a:r>
            <a:r>
              <a:rPr lang="en-US" sz="3200" dirty="0" smtClean="0"/>
              <a:t>  Lazarus, and Ester </a:t>
            </a:r>
            <a:r>
              <a:rPr lang="en-US" sz="3200" dirty="0" err="1" smtClean="0"/>
              <a:t>Nathen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62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0"/>
    </mc:Choice>
    <mc:Fallback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227</TotalTime>
  <Words>172</Words>
  <Application>Microsoft Office PowerPoint</Application>
  <PresentationFormat>On-screen Show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    Tenzin Tsephel</vt:lpstr>
      <vt:lpstr>I am from video games from T.V and IPod. I am from warm and safe place.  I am from flower. The tree whose long limbs I remember as if they were my own. </vt:lpstr>
      <vt:lpstr> </vt:lpstr>
      <vt:lpstr>I am from “that my parents had to work hard when they were small” and small money maker and I will work hard. I am from “Losar.” I am from India and Tibet. I am from “that my parents work hard for money  when they were small. </vt:lpstr>
      <vt:lpstr>In my heart.</vt:lpstr>
      <vt:lpstr>Akayah  burmbra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YOLO</dc:title>
  <dc:creator>Tsephel, Tenzin</dc:creator>
  <cp:lastModifiedBy>Lodge, Robbie</cp:lastModifiedBy>
  <cp:revision>26</cp:revision>
  <dcterms:created xsi:type="dcterms:W3CDTF">2014-03-17T21:09:47Z</dcterms:created>
  <dcterms:modified xsi:type="dcterms:W3CDTF">2014-03-27T21:57:42Z</dcterms:modified>
</cp:coreProperties>
</file>