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DFD2D4-00DF-4F1A-8BC1-6897A852B15E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E69B55-D12E-4F86-8314-6AE08C5AA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229600" cy="2743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‘”Seventh Grade” by Gary Soto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“The Melting Pot” by Anna </a:t>
            </a:r>
            <a:r>
              <a:rPr lang="en-US" dirty="0" err="1" smtClean="0"/>
              <a:t>Quindlen</a:t>
            </a:r>
            <a:endParaRPr lang="en-US" dirty="0"/>
          </a:p>
        </p:txBody>
      </p:sp>
      <p:pic>
        <p:nvPicPr>
          <p:cNvPr id="3074" name="Picture 2" descr="C:\Users\robbie.vaughn\AppData\Local\Microsoft\Windows\Temporary Internet Files\Content.IE5\4MGSD3SY\MP9003414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62200" cy="1685036"/>
          </a:xfrm>
          <a:prstGeom prst="rect">
            <a:avLst/>
          </a:prstGeom>
          <a:noFill/>
        </p:spPr>
      </p:pic>
      <p:pic>
        <p:nvPicPr>
          <p:cNvPr id="3075" name="Picture 3" descr="C:\Users\robbie.vaughn\AppData\Local\Microsoft\Windows\Temporary Internet Files\Content.IE5\2PYM8FIE\MC9004342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52400"/>
            <a:ext cx="1841500" cy="1584325"/>
          </a:xfrm>
          <a:prstGeom prst="rect">
            <a:avLst/>
          </a:prstGeom>
          <a:noFill/>
        </p:spPr>
      </p:pic>
      <p:pic>
        <p:nvPicPr>
          <p:cNvPr id="3076" name="Picture 4" descr="C:\Users\robbie.vaughn\AppData\Local\Microsoft\Windows\Temporary Internet Files\Content.IE5\4MGSD3SY\MC90005503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078994"/>
            <a:ext cx="4584071" cy="1779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2286000"/>
            <a:ext cx="4040188" cy="762000"/>
          </a:xfrm>
        </p:spPr>
        <p:txBody>
          <a:bodyPr/>
          <a:lstStyle/>
          <a:p>
            <a:r>
              <a:rPr lang="en-US" dirty="0" smtClean="0"/>
              <a:t>“Seventh Grade”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495800" y="457200"/>
            <a:ext cx="4041775" cy="762000"/>
          </a:xfrm>
        </p:spPr>
        <p:txBody>
          <a:bodyPr/>
          <a:lstStyle/>
          <a:p>
            <a:r>
              <a:rPr lang="en-US" dirty="0" smtClean="0"/>
              <a:t>“The Melting Pot”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81000" y="2916237"/>
            <a:ext cx="4040188" cy="3941763"/>
          </a:xfrm>
        </p:spPr>
        <p:txBody>
          <a:bodyPr/>
          <a:lstStyle/>
          <a:p>
            <a:pPr marL="60325" indent="165100">
              <a:buNone/>
            </a:pPr>
            <a:endParaRPr lang="en-US" dirty="0" smtClean="0"/>
          </a:p>
          <a:p>
            <a:pPr marL="60325" indent="284163">
              <a:buNone/>
            </a:pPr>
            <a:r>
              <a:rPr lang="en-US" dirty="0" smtClean="0"/>
              <a:t>A boy in 7</a:t>
            </a:r>
            <a:r>
              <a:rPr lang="en-US" baseline="30000" dirty="0" smtClean="0"/>
              <a:t>th</a:t>
            </a:r>
            <a:r>
              <a:rPr lang="en-US" dirty="0" smtClean="0"/>
              <a:t> grade experiences how others are persuaded to pretend to be someone else to impress others.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572000" y="1219200"/>
            <a:ext cx="4343400" cy="3941763"/>
          </a:xfrm>
        </p:spPr>
        <p:txBody>
          <a:bodyPr/>
          <a:lstStyle/>
          <a:p>
            <a:pPr marL="60325" indent="344488">
              <a:buNone/>
            </a:pPr>
            <a:endParaRPr lang="en-US" dirty="0" smtClean="0"/>
          </a:p>
          <a:p>
            <a:pPr marL="60325" indent="344488">
              <a:buNone/>
            </a:pPr>
            <a:r>
              <a:rPr lang="en-US" dirty="0" smtClean="0"/>
              <a:t>The speaker describes the new ethnicities coming into her neighborhood and how they divide as well as connect her neighbors.</a:t>
            </a:r>
            <a:endParaRPr lang="en-US" dirty="0"/>
          </a:p>
        </p:txBody>
      </p:sp>
      <p:pic>
        <p:nvPicPr>
          <p:cNvPr id="1026" name="Picture 2" descr="C:\Users\robbie.vaughn\AppData\Local\Microsoft\Windows\Temporary Internet Files\Content.IE5\JQBK8CYA\MP9004276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267200"/>
            <a:ext cx="2835938" cy="2133600"/>
          </a:xfrm>
          <a:prstGeom prst="rect">
            <a:avLst/>
          </a:prstGeom>
          <a:noFill/>
        </p:spPr>
      </p:pic>
      <p:pic>
        <p:nvPicPr>
          <p:cNvPr id="1028" name="Picture 4" descr="C:\Users\robbie.vaughn\AppData\Local\Microsoft\Windows\Temporary Internet Files\Content.IE5\4MGSD3SY\MC9000889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1768450" cy="1099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Anecdotes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endParaRPr lang="en-US" dirty="0" smtClean="0"/>
          </a:p>
          <a:p>
            <a:r>
              <a:rPr lang="en-US" dirty="0" smtClean="0"/>
              <a:t>Facts</a:t>
            </a:r>
          </a:p>
          <a:p>
            <a:endParaRPr lang="en-US" dirty="0" smtClean="0"/>
          </a:p>
          <a:p>
            <a:r>
              <a:rPr lang="en-US" dirty="0" smtClean="0"/>
              <a:t>Quotes from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In short response questions that use a text to ask a question,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….PLEASE USE EXAMPLES  and/or QUOTES FROM THE TEXT!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48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State the point(Answer question in a sentence.)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Think about when you have seen this.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Write down evidence (example, quote, etc.) in 1-3 sentences.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: Explain connection of evidence to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Close with a wrap up. (What are we talking about, again?)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pic>
        <p:nvPicPr>
          <p:cNvPr id="2050" name="Picture 2" descr="C:\Users\robbie.vaughn\AppData\Local\Microsoft\Windows\Temporary Internet Files\Content.IE5\2PYM8FIE\MC9001516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0686" y="228600"/>
            <a:ext cx="1823314" cy="1695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0" y="6096000"/>
            <a:ext cx="4041775" cy="762000"/>
          </a:xfrm>
        </p:spPr>
        <p:txBody>
          <a:bodyPr/>
          <a:lstStyle/>
          <a:p>
            <a:r>
              <a:rPr lang="en-US" dirty="0" smtClean="0"/>
              <a:t>Quick Drill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1089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State the point(Answer question in a sentence.)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Think about when you have seen this.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Write down evidence (example, quote, etc.) in 1-3 sentences.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: Explain connection of evidence to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Close with a wrap up. (What are we talking about, again?)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267201" y="1066800"/>
            <a:ext cx="4648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Repeat: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State Point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Think of an Example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Give Evidence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Connection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Remind us the point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robbie.vaughn\AppData\Local\Microsoft\Windows\Temporary Internet Files\Content.IE5\2PYM8FIE\MC9001516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0686" y="228600"/>
            <a:ext cx="1823314" cy="1695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u="sng" dirty="0" smtClean="0"/>
              <a:t>One</a:t>
            </a:r>
            <a:r>
              <a:rPr lang="en-US" dirty="0" smtClean="0"/>
              <a:t> to Respond to: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228600" y="1524000"/>
            <a:ext cx="4344988" cy="5108906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en-US" dirty="0" smtClean="0"/>
              <a:t>1.  What is similar about Michael’s scowling and Victor’s pretending to speak French?</a:t>
            </a:r>
          </a:p>
          <a:p>
            <a:pPr marL="566928" indent="-457200">
              <a:buAutoNum type="arabicPeriod"/>
            </a:pPr>
            <a:endParaRPr lang="en-US" dirty="0" smtClean="0"/>
          </a:p>
          <a:p>
            <a:pPr marL="566928" indent="-457200" algn="ctr">
              <a:buNone/>
            </a:pPr>
            <a:r>
              <a:rPr lang="en-US" dirty="0" smtClean="0"/>
              <a:t>Or</a:t>
            </a:r>
          </a:p>
          <a:p>
            <a:pPr marL="566928" indent="-457200" algn="ctr">
              <a:buNone/>
            </a:pPr>
            <a:endParaRPr lang="en-US" dirty="0" smtClean="0"/>
          </a:p>
          <a:p>
            <a:pPr marL="566928" indent="-457200">
              <a:buNone/>
            </a:pPr>
            <a:r>
              <a:rPr lang="en-US" dirty="0" smtClean="0"/>
              <a:t>2.   What experiences do most of the neighbors share that either divides or unites them?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1828800"/>
            <a:ext cx="4648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Repeat: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State Point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Think of an Example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Give Evidence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Connection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Remind us the point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48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State the point(Answer question in a sentence.)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Think about when you have seen this.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Write down evidence (example, quote, etc.) in 1-3 sentences.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: Explain connection of evidence to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Close with a wrap up. (What are we talking about, again?)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Did Your Partner Follow This? What are they Missing?</a:t>
            </a:r>
            <a:endParaRPr lang="en-US" sz="3200" dirty="0"/>
          </a:p>
        </p:txBody>
      </p:sp>
      <p:pic>
        <p:nvPicPr>
          <p:cNvPr id="2050" name="Picture 2" descr="C:\Users\robbie.vaughn\AppData\Local\Microsoft\Windows\Temporary Internet Files\Content.IE5\2PYM8FIE\MC9001516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867400"/>
            <a:ext cx="1295400" cy="1204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361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‘”Seventh Grade” by Gary Soto &amp; “The Melting Pot” by Anna Quindlen</vt:lpstr>
      <vt:lpstr>Summaries</vt:lpstr>
      <vt:lpstr>Types of Evidence</vt:lpstr>
      <vt:lpstr>Remember</vt:lpstr>
      <vt:lpstr>The Format</vt:lpstr>
      <vt:lpstr>Choose One to Respond to:</vt:lpstr>
      <vt:lpstr>Did Your Partner Follow This? What are they Missing?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‘”Seventh Grade” by Gary Soto &amp; “The Melting Pot” by Anna Quindlen</dc:title>
  <dc:creator>robbie.vaughn</dc:creator>
  <cp:lastModifiedBy>robbie.vaughn</cp:lastModifiedBy>
  <cp:revision>10</cp:revision>
  <dcterms:created xsi:type="dcterms:W3CDTF">2014-02-02T19:17:53Z</dcterms:created>
  <dcterms:modified xsi:type="dcterms:W3CDTF">2014-02-02T19:48:28Z</dcterms:modified>
</cp:coreProperties>
</file>