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E3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B6C-3B1C-4912-B5D5-56B438F7B5B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888-C7C0-4604-A528-952CDFE3D97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B6C-3B1C-4912-B5D5-56B438F7B5B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888-C7C0-4604-A528-952CDFE3D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B6C-3B1C-4912-B5D5-56B438F7B5B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888-C7C0-4604-A528-952CDFE3D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B6C-3B1C-4912-B5D5-56B438F7B5B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888-C7C0-4604-A528-952CDFE3D9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B6C-3B1C-4912-B5D5-56B438F7B5B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888-C7C0-4604-A528-952CDFE3D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B6C-3B1C-4912-B5D5-56B438F7B5B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888-C7C0-4604-A528-952CDFE3D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B6C-3B1C-4912-B5D5-56B438F7B5B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888-C7C0-4604-A528-952CDFE3D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B6C-3B1C-4912-B5D5-56B438F7B5B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888-C7C0-4604-A528-952CDFE3D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B6C-3B1C-4912-B5D5-56B438F7B5B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888-C7C0-4604-A528-952CDFE3D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B6C-3B1C-4912-B5D5-56B438F7B5B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888-C7C0-4604-A528-952CDFE3D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B6C-3B1C-4912-B5D5-56B438F7B5B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888-C7C0-4604-A528-952CDFE3D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0718B6C-3B1C-4912-B5D5-56B438F7B5B6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12A6888-C7C0-4604-A528-952CDFE3D97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microsoft.com/office/2007/relationships/media" Target="../media/media4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5" Type="http://schemas.microsoft.com/office/2007/relationships/media" Target="../media/media5.wav"/><Relationship Id="rId10" Type="http://schemas.openxmlformats.org/officeDocument/2006/relationships/image" Target="../media/image5.png"/><Relationship Id="rId4" Type="http://schemas.openxmlformats.org/officeDocument/2006/relationships/audio" Target="../media/media4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7.wav"/><Relationship Id="rId7" Type="http://schemas.openxmlformats.org/officeDocument/2006/relationships/image" Target="../media/image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audio4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0.wav"/><Relationship Id="rId7" Type="http://schemas.openxmlformats.org/officeDocument/2006/relationships/image" Target="../media/image3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audio" Target="../media/audio6.wav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0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wav"/><Relationship Id="rId13" Type="http://schemas.openxmlformats.org/officeDocument/2006/relationships/image" Target="../media/image11.png"/><Relationship Id="rId3" Type="http://schemas.microsoft.com/office/2007/relationships/media" Target="../media/media12.wav"/><Relationship Id="rId7" Type="http://schemas.microsoft.com/office/2007/relationships/media" Target="../media/media14.wav"/><Relationship Id="rId12" Type="http://schemas.openxmlformats.org/officeDocument/2006/relationships/image" Target="../media/image10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11" Type="http://schemas.openxmlformats.org/officeDocument/2006/relationships/image" Target="../media/image9.png"/><Relationship Id="rId5" Type="http://schemas.microsoft.com/office/2007/relationships/media" Target="../media/media13.wav"/><Relationship Id="rId10" Type="http://schemas.openxmlformats.org/officeDocument/2006/relationships/audio" Target="../media/audio7.wav"/><Relationship Id="rId4" Type="http://schemas.openxmlformats.org/officeDocument/2006/relationships/audio" Target="../media/media12.wav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6629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ROBERT.STEWART 7 3-19-14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9512" y="2048748"/>
            <a:ext cx="7268688" cy="1380252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rgbClr val="EE34A3"/>
                </a:solidFill>
              </a:rPr>
              <a:t>I’M </a:t>
            </a:r>
            <a:r>
              <a:rPr lang="en-US" sz="9600" dirty="0" smtClean="0">
                <a:solidFill>
                  <a:srgbClr val="EE34A3"/>
                </a:solidFill>
              </a:rPr>
              <a:t>FROM</a:t>
            </a:r>
            <a:r>
              <a:rPr lang="en-US" sz="4000" dirty="0" smtClean="0">
                <a:solidFill>
                  <a:srgbClr val="EE34A3"/>
                </a:solidFill>
              </a:rPr>
              <a:t>…</a:t>
            </a:r>
            <a:r>
              <a:rPr lang="en-US" sz="4000" dirty="0" smtClean="0">
                <a:solidFill>
                  <a:srgbClr val="EE34A3"/>
                </a:solidFill>
                <a:latin typeface="Webdings" pitchFamily="18" charset="2"/>
              </a:rPr>
              <a:t> TQAHM,</a:t>
            </a:r>
            <a:endParaRPr lang="en-US" sz="4000" dirty="0">
              <a:solidFill>
                <a:srgbClr val="EE34A3"/>
              </a:solidFill>
            </a:endParaRPr>
          </a:p>
        </p:txBody>
      </p:sp>
      <p:pic>
        <p:nvPicPr>
          <p:cNvPr id="4" name="MS9000750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7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  <p:sndAc>
          <p:stSnd>
            <p:snd r:embed="rId4" name="applause.wav"/>
          </p:stSnd>
        </p:sndAc>
      </p:transition>
    </mc:Choice>
    <mc:Fallback>
      <p:transition spd="slow" advTm="3000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I’m </a:t>
            </a:r>
            <a:r>
              <a:rPr lang="en-US" dirty="0" smtClean="0">
                <a:solidFill>
                  <a:srgbClr val="00B0F0"/>
                </a:solidFill>
              </a:rPr>
              <a:t>colorful home and its crazy fun. from </a:t>
            </a:r>
            <a:r>
              <a:rPr lang="en-US" dirty="0">
                <a:solidFill>
                  <a:srgbClr val="C00000"/>
                </a:solidFill>
              </a:rPr>
              <a:t>xbox360 N plants and </a:t>
            </a:r>
            <a:r>
              <a:rPr lang="en-US" dirty="0" err="1">
                <a:solidFill>
                  <a:srgbClr val="C00000"/>
                </a:solidFill>
              </a:rPr>
              <a:t>tv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MS900097485[1].wav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352800"/>
            <a:ext cx="609600" cy="609600"/>
          </a:xfrm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6172200" cy="341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S900097485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7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flash/>
        <p:sndAc>
          <p:stSnd>
            <p:snd r:embed="rId4" name="camera.wav"/>
          </p:stSnd>
        </p:sndAc>
      </p:transition>
    </mc:Choice>
    <mc:Fallback>
      <p:transition spd="slow" advTm="3000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I’m </a:t>
            </a:r>
            <a:r>
              <a:rPr lang="en-US" dirty="0" smtClean="0">
                <a:solidFill>
                  <a:srgbClr val="00B0F0"/>
                </a:solidFill>
              </a:rPr>
              <a:t>from road trip and camping we go </a:t>
            </a:r>
            <a:r>
              <a:rPr lang="en-US" dirty="0" err="1" smtClean="0">
                <a:solidFill>
                  <a:srgbClr val="00B0F0"/>
                </a:solidFill>
              </a:rPr>
              <a:t>outside,get</a:t>
            </a:r>
            <a:r>
              <a:rPr lang="en-US" dirty="0" smtClean="0">
                <a:solidFill>
                  <a:srgbClr val="00B0F0"/>
                </a:solidFill>
              </a:rPr>
              <a:t> wet, love to cook.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MS900388289[1].wav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352800"/>
            <a:ext cx="609600" cy="60960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35097"/>
            <a:ext cx="8077199" cy="445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S900069700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MS900431077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7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  <p:sndAc>
          <p:stSnd>
            <p:snd r:embed="rId8" name="laser.wav"/>
          </p:stSnd>
        </p:sndAc>
      </p:transition>
    </mc:Choice>
    <mc:Fallback>
      <p:transition spd="slow" advTm="3000">
        <p:checker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1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I’m </a:t>
            </a:r>
            <a:r>
              <a:rPr lang="en-US" dirty="0" smtClean="0">
                <a:solidFill>
                  <a:srgbClr val="C00000"/>
                </a:solidFill>
              </a:rPr>
              <a:t>from </a:t>
            </a:r>
            <a:r>
              <a:rPr lang="en-US" dirty="0" smtClean="0">
                <a:solidFill>
                  <a:srgbClr val="C00000"/>
                </a:solidFill>
              </a:rPr>
              <a:t>“clean” </a:t>
            </a:r>
            <a:r>
              <a:rPr lang="en-US" dirty="0" smtClean="0">
                <a:solidFill>
                  <a:srgbClr val="C00000"/>
                </a:solidFill>
              </a:rPr>
              <a:t>and </a:t>
            </a:r>
            <a:r>
              <a:rPr lang="en-US" dirty="0" smtClean="0">
                <a:solidFill>
                  <a:srgbClr val="C00000"/>
                </a:solidFill>
              </a:rPr>
              <a:t>“do work” 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“do </a:t>
            </a:r>
            <a:r>
              <a:rPr lang="en-US" dirty="0" smtClean="0">
                <a:solidFill>
                  <a:srgbClr val="C00000"/>
                </a:solidFill>
              </a:rPr>
              <a:t>count your eggs </a:t>
            </a:r>
            <a:r>
              <a:rPr lang="en-US" smtClean="0">
                <a:solidFill>
                  <a:srgbClr val="C00000"/>
                </a:solidFill>
              </a:rPr>
              <a:t>before </a:t>
            </a:r>
            <a:r>
              <a:rPr lang="en-US" smtClean="0">
                <a:solidFill>
                  <a:srgbClr val="C00000"/>
                </a:solidFill>
              </a:rPr>
              <a:t>they hatch</a:t>
            </a:r>
            <a:r>
              <a:rPr lang="en-US" dirty="0" smtClean="0">
                <a:solidFill>
                  <a:srgbClr val="C00000"/>
                </a:solidFill>
              </a:rPr>
              <a:t>”, we </a:t>
            </a:r>
            <a:r>
              <a:rPr lang="en-US" dirty="0" smtClean="0">
                <a:solidFill>
                  <a:srgbClr val="C00000"/>
                </a:solidFill>
              </a:rPr>
              <a:t>go out to eat</a:t>
            </a:r>
            <a:r>
              <a:rPr lang="en-US" dirty="0" smtClean="0">
                <a:solidFill>
                  <a:srgbClr val="C00000"/>
                </a:solidFill>
              </a:rPr>
              <a:t>, my </a:t>
            </a:r>
            <a:r>
              <a:rPr lang="en-US" dirty="0" smtClean="0">
                <a:solidFill>
                  <a:srgbClr val="C00000"/>
                </a:solidFill>
              </a:rPr>
              <a:t>mom love to cook.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MS900069279[1].wav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352800"/>
            <a:ext cx="609600" cy="6096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45768"/>
            <a:ext cx="4953000" cy="242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95775"/>
            <a:ext cx="49530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S90006927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MS900070512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4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  <p:sndAc>
          <p:stSnd>
            <p:snd r:embed="rId6" name="drumroll.wav"/>
          </p:stSnd>
        </p:sndAc>
      </p:transition>
    </mc:Choice>
    <mc:Fallback>
      <p:transition spd="slow" advTm="6000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E34A3"/>
                </a:solidFill>
              </a:rPr>
              <a:t>I’m </a:t>
            </a:r>
            <a:r>
              <a:rPr lang="en-US" cap="none" dirty="0" smtClean="0">
                <a:solidFill>
                  <a:srgbClr val="EE34A3"/>
                </a:solidFill>
              </a:rPr>
              <a:t>From Family </a:t>
            </a:r>
            <a:r>
              <a:rPr lang="en-US" cap="none" dirty="0" smtClean="0">
                <a:solidFill>
                  <a:srgbClr val="EE34A3"/>
                </a:solidFill>
              </a:rPr>
              <a:t>Pictures</a:t>
            </a:r>
            <a:r>
              <a:rPr lang="en-US" cap="none" dirty="0" smtClean="0">
                <a:solidFill>
                  <a:srgbClr val="EE34A3"/>
                </a:solidFill>
              </a:rPr>
              <a:t>, On My Wall</a:t>
            </a:r>
            <a:endParaRPr lang="en-US" dirty="0">
              <a:solidFill>
                <a:srgbClr val="EE34A3"/>
              </a:solidFill>
            </a:endParaRPr>
          </a:p>
        </p:txBody>
      </p:sp>
      <p:pic>
        <p:nvPicPr>
          <p:cNvPr id="4" name="MS900431062[1].wav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352800"/>
            <a:ext cx="609600" cy="60960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505075"/>
            <a:ext cx="4052888" cy="303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S90043106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1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  <p:sndAc>
          <p:stSnd>
            <p:snd r:embed="rId4" name="cashreg.wav"/>
          </p:stSnd>
        </p:sndAc>
      </p:transition>
    </mc:Choice>
    <mc:Fallback>
      <p:transition spd="slow" advTm="3000">
        <p:split orient="vert"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9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New Colossus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Emma </a:t>
            </a:r>
            <a:r>
              <a:rPr lang="en-US" dirty="0" smtClean="0">
                <a:solidFill>
                  <a:srgbClr val="C00000"/>
                </a:solidFill>
              </a:rPr>
              <a:t>Lazarus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MS90006948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MS900075061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95009"/>
      </p:ext>
    </p:extLst>
  </p:cSld>
  <p:clrMapOvr>
    <a:masterClrMapping/>
  </p:clrMapOvr>
  <p:transition spd="slow" advTm="2000">
    <p:wipe/>
    <p:sndAc>
      <p:stSnd>
        <p:snd r:embed="rId6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3399"/>
                </a:solidFill>
              </a:rPr>
              <a:t>I’m </a:t>
            </a:r>
            <a:r>
              <a:rPr lang="en-US" dirty="0">
                <a:solidFill>
                  <a:srgbClr val="FF3399"/>
                </a:solidFill>
              </a:rPr>
              <a:t>from  </a:t>
            </a:r>
            <a:r>
              <a:rPr lang="en-US" dirty="0" err="1">
                <a:solidFill>
                  <a:srgbClr val="FF3399"/>
                </a:solidFill>
              </a:rPr>
              <a:t>From</a:t>
            </a:r>
            <a:r>
              <a:rPr lang="en-US" dirty="0">
                <a:solidFill>
                  <a:srgbClr val="FF3399"/>
                </a:solidFill>
              </a:rPr>
              <a:t> her </a:t>
            </a:r>
            <a:r>
              <a:rPr lang="en-US" dirty="0" smtClean="0">
                <a:solidFill>
                  <a:srgbClr val="FF3399"/>
                </a:solidFill>
              </a:rPr>
              <a:t>beacon-hand and Glows </a:t>
            </a:r>
            <a:r>
              <a:rPr lang="en-US" dirty="0">
                <a:solidFill>
                  <a:srgbClr val="FF3399"/>
                </a:solidFill>
              </a:rPr>
              <a:t>world-wide welcome; </a:t>
            </a:r>
            <a:br>
              <a:rPr lang="en-US" dirty="0">
                <a:solidFill>
                  <a:srgbClr val="FF3399"/>
                </a:solidFill>
              </a:rPr>
            </a:br>
            <a:r>
              <a:rPr lang="en-US" dirty="0">
                <a:solidFill>
                  <a:srgbClr val="FF3399"/>
                </a:solidFill>
              </a:rPr>
              <a:t>and her mild eyes </a:t>
            </a:r>
            <a:r>
              <a:rPr lang="en-US" dirty="0" smtClean="0">
                <a:solidFill>
                  <a:srgbClr val="FF3399"/>
                </a:solidFill>
              </a:rPr>
              <a:t>command the </a:t>
            </a:r>
            <a:r>
              <a:rPr lang="en-US" dirty="0">
                <a:solidFill>
                  <a:srgbClr val="FF3399"/>
                </a:solidFill>
              </a:rPr>
              <a:t>air-bridged harbor that twin cities frame</a:t>
            </a:r>
            <a:br>
              <a:rPr lang="en-US" dirty="0">
                <a:solidFill>
                  <a:srgbClr val="FF3399"/>
                </a:solidFill>
              </a:rPr>
            </a:br>
            <a:r>
              <a:rPr lang="en-US" dirty="0">
                <a:solidFill>
                  <a:srgbClr val="FF3399"/>
                </a:solidFill>
              </a:rPr>
              <a:t/>
            </a:r>
            <a:br>
              <a:rPr lang="en-US" dirty="0">
                <a:solidFill>
                  <a:srgbClr val="FF3399"/>
                </a:solidFill>
              </a:rPr>
            </a:br>
            <a:r>
              <a:rPr lang="en-US" dirty="0" smtClean="0">
                <a:solidFill>
                  <a:srgbClr val="FF3399"/>
                </a:solidFill>
              </a:rPr>
              <a:t>And 1850 </a:t>
            </a:r>
            <a:r>
              <a:rPr lang="en-US" dirty="0">
                <a:solidFill>
                  <a:srgbClr val="FF3399"/>
                </a:solidFill>
              </a:rPr>
              <a:t>star of the evening by </a:t>
            </a:r>
            <a:r>
              <a:rPr lang="en-US" dirty="0" err="1">
                <a:solidFill>
                  <a:srgbClr val="FF3399"/>
                </a:solidFill>
              </a:rPr>
              <a:t>james</a:t>
            </a:r>
            <a:r>
              <a:rPr lang="en-US" dirty="0">
                <a:solidFill>
                  <a:srgbClr val="FF3399"/>
                </a:solidFill>
              </a:rPr>
              <a:t> m. </a:t>
            </a:r>
            <a:r>
              <a:rPr lang="en-US" dirty="0" err="1">
                <a:solidFill>
                  <a:srgbClr val="FF3399"/>
                </a:solidFill>
              </a:rPr>
              <a:t>sylers</a:t>
            </a:r>
            <a:r>
              <a:rPr lang="en-US" dirty="0">
                <a:solidFill>
                  <a:srgbClr val="FF3399"/>
                </a:solidFill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3399"/>
                </a:solidFill>
              </a:rPr>
              <a:t>I'm from Wealthy family of 7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3399"/>
                </a:solidFill>
              </a:rPr>
              <a:t>I'm from New york city and </a:t>
            </a:r>
            <a:r>
              <a:rPr lang="en-US" dirty="0" err="1" smtClean="0">
                <a:solidFill>
                  <a:srgbClr val="FF3399"/>
                </a:solidFill>
              </a:rPr>
              <a:t>Portogul</a:t>
            </a:r>
            <a:r>
              <a:rPr lang="en-US" dirty="0" smtClean="0">
                <a:solidFill>
                  <a:srgbClr val="FF3399"/>
                </a:solidFill>
              </a:rPr>
              <a:t> </a:t>
            </a:r>
            <a:r>
              <a:rPr lang="en-US" dirty="0">
                <a:solidFill>
                  <a:srgbClr val="FF3399"/>
                </a:solidFill>
              </a:rPr>
              <a:t>and carne </a:t>
            </a:r>
            <a:r>
              <a:rPr lang="en-US" dirty="0" err="1">
                <a:solidFill>
                  <a:srgbClr val="FF3399"/>
                </a:solidFill>
              </a:rPr>
              <a:t>verde</a:t>
            </a:r>
            <a:r>
              <a:rPr lang="en-US" dirty="0">
                <a:solidFill>
                  <a:srgbClr val="FF3399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3399"/>
                </a:solidFill>
              </a:rPr>
              <a:t>From </a:t>
            </a:r>
            <a:r>
              <a:rPr lang="en-US" dirty="0">
                <a:solidFill>
                  <a:srgbClr val="FF3399"/>
                </a:solidFill>
              </a:rPr>
              <a:t>M</a:t>
            </a:r>
            <a:r>
              <a:rPr lang="en-US" dirty="0" smtClean="0">
                <a:solidFill>
                  <a:srgbClr val="FF3399"/>
                </a:solidFill>
              </a:rPr>
              <a:t>oses </a:t>
            </a:r>
            <a:r>
              <a:rPr lang="en-US" dirty="0">
                <a:solidFill>
                  <a:srgbClr val="FF3399"/>
                </a:solidFill>
              </a:rPr>
              <a:t>L</a:t>
            </a:r>
            <a:r>
              <a:rPr lang="en-US" dirty="0" smtClean="0">
                <a:solidFill>
                  <a:srgbClr val="FF3399"/>
                </a:solidFill>
              </a:rPr>
              <a:t>azarus and </a:t>
            </a:r>
            <a:r>
              <a:rPr lang="en-US" dirty="0">
                <a:solidFill>
                  <a:srgbClr val="FF3399"/>
                </a:solidFill>
              </a:rPr>
              <a:t>E</a:t>
            </a:r>
            <a:r>
              <a:rPr lang="en-US" dirty="0" smtClean="0">
                <a:solidFill>
                  <a:srgbClr val="FF3399"/>
                </a:solidFill>
              </a:rPr>
              <a:t>sther Lazarus</a:t>
            </a:r>
          </a:p>
        </p:txBody>
      </p:sp>
      <p:pic>
        <p:nvPicPr>
          <p:cNvPr id="6" name="MS900388622[1].wav">
            <a:hlinkClick r:id="" action="ppaction://media"/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375400" y="3352800"/>
            <a:ext cx="609600" cy="609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15" y="1524000"/>
            <a:ext cx="3352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MS90038862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MS900388256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MS900074798[1]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3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  <p:sndAc>
          <p:stSnd>
            <p:snd r:embed="rId10" name="coin.wav"/>
          </p:stSnd>
        </p:sndAc>
      </p:transition>
    </mc:Choice>
    <mc:Fallback>
      <p:transition spd="med" advTm="7000">
        <p:fade/>
        <p:sndAc>
          <p:stSnd>
            <p:snd r:embed="rId10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7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6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132</TotalTime>
  <Words>92</Words>
  <Application>Microsoft Office PowerPoint</Application>
  <PresentationFormat>On-screen Show (4:3)</PresentationFormat>
  <Paragraphs>12</Paragraphs>
  <Slides>7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Horizon</vt:lpstr>
      <vt:lpstr>I’M FROM… TQAHM,</vt:lpstr>
      <vt:lpstr>I’m colorful home and its crazy fun. from xbox360 N plants and tv </vt:lpstr>
      <vt:lpstr>I’m from road trip and camping we go outside,get wet, love to cook.</vt:lpstr>
      <vt:lpstr>I’m from “clean” and “do work” , “do count your eggs before they hatch”, we go out to eat, my mom love to cook.</vt:lpstr>
      <vt:lpstr>I’m From Family Pictures, On My Wall</vt:lpstr>
      <vt:lpstr>Emma Lazarus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 FROM…</dc:title>
  <dc:creator>Stewart, Robert M.</dc:creator>
  <cp:lastModifiedBy>Stewart, Robert M.</cp:lastModifiedBy>
  <cp:revision>18</cp:revision>
  <dcterms:created xsi:type="dcterms:W3CDTF">2014-03-19T19:52:32Z</dcterms:created>
  <dcterms:modified xsi:type="dcterms:W3CDTF">2014-03-26T20:03:46Z</dcterms:modified>
</cp:coreProperties>
</file>