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p:scale>
          <a:sx n="114" d="100"/>
          <a:sy n="114" d="100"/>
        </p:scale>
        <p:origin x="-918"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C029DE-633B-4385-8168-5F1BD2095C35}" type="datetimeFigureOut">
              <a:rPr lang="en-US" smtClean="0"/>
              <a:t>3/26/2014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D21161-9D27-4BC3-B78C-7E868579EF9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029DE-633B-4385-8168-5F1BD2095C35}" type="datetimeFigureOut">
              <a:rPr lang="en-US" smtClean="0"/>
              <a:t>3/26/2014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D21161-9D27-4BC3-B78C-7E868579EF9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029DE-633B-4385-8168-5F1BD2095C35}" type="datetimeFigureOut">
              <a:rPr lang="en-US" smtClean="0"/>
              <a:t>3/26/2014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D21161-9D27-4BC3-B78C-7E868579EF9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029DE-633B-4385-8168-5F1BD2095C35}" type="datetimeFigureOut">
              <a:rPr lang="en-US" smtClean="0"/>
              <a:t>3/26/2014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D21161-9D27-4BC3-B78C-7E868579EF9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029DE-633B-4385-8168-5F1BD2095C35}" type="datetimeFigureOut">
              <a:rPr lang="en-US" smtClean="0"/>
              <a:t>3/26/2014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D21161-9D27-4BC3-B78C-7E868579EF9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C029DE-633B-4385-8168-5F1BD2095C35}" type="datetimeFigureOut">
              <a:rPr lang="en-US" smtClean="0"/>
              <a:t>3/26/2014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D21161-9D27-4BC3-B78C-7E868579EF9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C029DE-633B-4385-8168-5F1BD2095C35}" type="datetimeFigureOut">
              <a:rPr lang="en-US" smtClean="0"/>
              <a:t>3/26/2014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D21161-9D27-4BC3-B78C-7E868579EF9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C029DE-633B-4385-8168-5F1BD2095C35}" type="datetimeFigureOut">
              <a:rPr lang="en-US" smtClean="0"/>
              <a:t>3/26/2014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D21161-9D27-4BC3-B78C-7E868579EF9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029DE-633B-4385-8168-5F1BD2095C35}" type="datetimeFigureOut">
              <a:rPr lang="en-US" smtClean="0"/>
              <a:t>3/26/2014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D21161-9D27-4BC3-B78C-7E868579EF9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029DE-633B-4385-8168-5F1BD2095C35}" type="datetimeFigureOut">
              <a:rPr lang="en-US" smtClean="0"/>
              <a:t>3/26/2014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D21161-9D27-4BC3-B78C-7E868579EF9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029DE-633B-4385-8168-5F1BD2095C35}" type="datetimeFigureOut">
              <a:rPr lang="en-US" smtClean="0"/>
              <a:t>3/26/2014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D21161-9D27-4BC3-B78C-7E868579EF98}" type="slidenum">
              <a:rPr lang="en-US" smtClean="0"/>
              <a:t>‹#›</a:t>
            </a:fld>
            <a:endParaRPr lang="en-US" dirty="0"/>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BFC029DE-633B-4385-8168-5F1BD2095C35}" type="datetimeFigureOut">
              <a:rPr lang="en-US" smtClean="0"/>
              <a:t>3/26/2014</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5CD21161-9D27-4BC3-B78C-7E868579EF98}"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09600"/>
            <a:ext cx="7239000" cy="1295400"/>
          </a:xfrm>
        </p:spPr>
        <p:txBody>
          <a:bodyPr/>
          <a:lstStyle/>
          <a:p>
            <a:r>
              <a:rPr lang="en-US" sz="8000" i="1" dirty="0" smtClean="0">
                <a:solidFill>
                  <a:schemeClr val="bg1"/>
                </a:solidFill>
                <a:latin typeface="Vladimir Script" pitchFamily="66" charset="0"/>
              </a:rPr>
              <a:t>Where I’m From …</a:t>
            </a:r>
            <a:endParaRPr lang="en-US" sz="8000" i="1" dirty="0">
              <a:solidFill>
                <a:schemeClr val="bg1"/>
              </a:solidFill>
              <a:latin typeface="Vladimir Script" pitchFamily="66" charset="0"/>
            </a:endParaRPr>
          </a:p>
        </p:txBody>
      </p:sp>
      <p:sp>
        <p:nvSpPr>
          <p:cNvPr id="3" name="Subtitle 2"/>
          <p:cNvSpPr>
            <a:spLocks noGrp="1"/>
          </p:cNvSpPr>
          <p:nvPr>
            <p:ph type="subTitle" idx="1"/>
          </p:nvPr>
        </p:nvSpPr>
        <p:spPr>
          <a:xfrm>
            <a:off x="2514600" y="2819400"/>
            <a:ext cx="3657600" cy="1524000"/>
          </a:xfrm>
        </p:spPr>
        <p:txBody>
          <a:bodyPr>
            <a:noAutofit/>
          </a:bodyPr>
          <a:lstStyle/>
          <a:p>
            <a:r>
              <a:rPr lang="en-US" sz="4800" i="1" dirty="0" smtClean="0">
                <a:solidFill>
                  <a:schemeClr val="bg1"/>
                </a:solidFill>
                <a:latin typeface="Vladimir Script" pitchFamily="66" charset="0"/>
              </a:rPr>
              <a:t>Ricardo Velasco</a:t>
            </a:r>
          </a:p>
          <a:p>
            <a:r>
              <a:rPr lang="en-US" sz="4800" i="1" dirty="0" smtClean="0">
                <a:solidFill>
                  <a:schemeClr val="bg1"/>
                </a:solidFill>
                <a:latin typeface="Vladimir Script" pitchFamily="66" charset="0"/>
              </a:rPr>
              <a:t>	Period </a:t>
            </a:r>
            <a:r>
              <a:rPr lang="en-US" sz="4800" i="1" dirty="0" smtClean="0">
                <a:solidFill>
                  <a:schemeClr val="bg1"/>
                </a:solidFill>
                <a:latin typeface="Vladimir Script" pitchFamily="66" charset="0"/>
              </a:rPr>
              <a:t>7</a:t>
            </a:r>
            <a:r>
              <a:rPr lang="en-US" sz="4800" i="1" baseline="30000" dirty="0" smtClean="0">
                <a:solidFill>
                  <a:schemeClr val="bg1"/>
                </a:solidFill>
                <a:latin typeface="Vladimir Script" pitchFamily="66" charset="0"/>
              </a:rPr>
              <a:t>th</a:t>
            </a:r>
            <a:r>
              <a:rPr lang="en-US" sz="4800" i="1" dirty="0" smtClean="0">
                <a:solidFill>
                  <a:schemeClr val="bg1"/>
                </a:solidFill>
                <a:latin typeface="Vladimir Script" pitchFamily="66" charset="0"/>
              </a:rPr>
              <a:t> </a:t>
            </a:r>
            <a:endParaRPr lang="en-US" sz="4800" i="1" dirty="0">
              <a:solidFill>
                <a:schemeClr val="bg1"/>
              </a:solidFill>
              <a:latin typeface="Vladimir Script" pitchFamily="66" charset="0"/>
            </a:endParaRPr>
          </a:p>
        </p:txBody>
      </p:sp>
    </p:spTree>
    <p:extLst>
      <p:ext uri="{BB962C8B-B14F-4D97-AF65-F5344CB8AC3E}">
        <p14:creationId xmlns:p14="http://schemas.microsoft.com/office/powerpoint/2010/main" val="927722050"/>
      </p:ext>
    </p:extLst>
  </p:cSld>
  <p:clrMapOvr>
    <a:masterClrMapping/>
  </p:clrMapOvr>
  <p:transition spd="slow" advTm="4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194" y="1143000"/>
            <a:ext cx="7315200" cy="3962400"/>
          </a:xfrm>
        </p:spPr>
        <p:txBody>
          <a:bodyPr/>
          <a:lstStyle/>
          <a:p>
            <a:r>
              <a:rPr lang="en-US" i="1" dirty="0" smtClean="0">
                <a:solidFill>
                  <a:schemeClr val="bg1"/>
                </a:solidFill>
                <a:latin typeface="Vladimir Script" pitchFamily="66" charset="0"/>
              </a:rPr>
              <a:t>I am from television, bunk bed, and stuffed animals</a:t>
            </a:r>
            <a:br>
              <a:rPr lang="en-US" i="1" dirty="0" smtClean="0">
                <a:solidFill>
                  <a:schemeClr val="bg1"/>
                </a:solidFill>
                <a:latin typeface="Vladimir Script" pitchFamily="66" charset="0"/>
              </a:rPr>
            </a:br>
            <a:r>
              <a:rPr lang="en-US" i="1" dirty="0" smtClean="0">
                <a:solidFill>
                  <a:schemeClr val="bg1"/>
                </a:solidFill>
                <a:latin typeface="Vladimir Script" pitchFamily="66" charset="0"/>
              </a:rPr>
              <a:t>I am from the 5 bedrooms that smell like roses</a:t>
            </a:r>
            <a:br>
              <a:rPr lang="en-US" i="1" dirty="0" smtClean="0">
                <a:solidFill>
                  <a:schemeClr val="bg1"/>
                </a:solidFill>
                <a:latin typeface="Vladimir Script" pitchFamily="66" charset="0"/>
              </a:rPr>
            </a:br>
            <a:r>
              <a:rPr lang="en-US" i="1" dirty="0" smtClean="0">
                <a:solidFill>
                  <a:schemeClr val="bg1"/>
                </a:solidFill>
                <a:latin typeface="Vladimir Script" pitchFamily="66" charset="0"/>
              </a:rPr>
              <a:t>I am from the sunflower</a:t>
            </a:r>
            <a:br>
              <a:rPr lang="en-US" i="1" dirty="0" smtClean="0">
                <a:solidFill>
                  <a:schemeClr val="bg1"/>
                </a:solidFill>
                <a:latin typeface="Vladimir Script" pitchFamily="66" charset="0"/>
              </a:rPr>
            </a:br>
            <a:r>
              <a:rPr lang="en-US" i="1" dirty="0" smtClean="0">
                <a:solidFill>
                  <a:schemeClr val="bg1"/>
                </a:solidFill>
                <a:latin typeface="Vladimir Script" pitchFamily="66" charset="0"/>
              </a:rPr>
              <a:t>The lemon tree</a:t>
            </a:r>
            <a:br>
              <a:rPr lang="en-US" i="1" dirty="0" smtClean="0">
                <a:solidFill>
                  <a:schemeClr val="bg1"/>
                </a:solidFill>
                <a:latin typeface="Vladimir Script" pitchFamily="66" charset="0"/>
              </a:rPr>
            </a:br>
            <a:r>
              <a:rPr lang="en-US" i="1" dirty="0" smtClean="0">
                <a:solidFill>
                  <a:schemeClr val="bg1"/>
                </a:solidFill>
                <a:latin typeface="Vladimir Script" pitchFamily="66" charset="0"/>
              </a:rPr>
              <a:t>whose long gone limbs I remember</a:t>
            </a:r>
            <a:br>
              <a:rPr lang="en-US" i="1" dirty="0" smtClean="0">
                <a:solidFill>
                  <a:schemeClr val="bg1"/>
                </a:solidFill>
                <a:latin typeface="Vladimir Script" pitchFamily="66" charset="0"/>
              </a:rPr>
            </a:br>
            <a:r>
              <a:rPr lang="en-US" i="1" dirty="0" smtClean="0">
                <a:solidFill>
                  <a:schemeClr val="bg1"/>
                </a:solidFill>
                <a:latin typeface="Vladimir Script" pitchFamily="66" charset="0"/>
              </a:rPr>
              <a:t>as if they were my own.</a:t>
            </a:r>
            <a:endParaRPr lang="en-US" i="1" dirty="0">
              <a:solidFill>
                <a:schemeClr val="bg1"/>
              </a:solidFill>
              <a:latin typeface="Vladimir Script" pitchFamily="66" charset="0"/>
            </a:endParaRPr>
          </a:p>
        </p:txBody>
      </p:sp>
      <p:sp>
        <p:nvSpPr>
          <p:cNvPr id="3" name="Content Placeholder 2"/>
          <p:cNvSpPr>
            <a:spLocks noGrp="1"/>
          </p:cNvSpPr>
          <p:nvPr>
            <p:ph idx="1"/>
          </p:nvPr>
        </p:nvSpPr>
        <p:spPr>
          <a:xfrm>
            <a:off x="7464072" y="5943600"/>
            <a:ext cx="1657557" cy="670243"/>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593767"/>
            <a:ext cx="1793585" cy="103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984" y="2593765"/>
            <a:ext cx="1864015" cy="145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047863"/>
            <a:ext cx="1793584" cy="136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6985" y="4047862"/>
            <a:ext cx="1864014" cy="132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055411"/>
      </p:ext>
    </p:extLst>
  </p:cSld>
  <p:clrMapOvr>
    <a:masterClrMapping/>
  </p:clrMapOvr>
  <p:transition spd="slow" advTm="8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1905000"/>
            <a:ext cx="7123080" cy="1981200"/>
          </a:xfrm>
        </p:spPr>
        <p:txBody>
          <a:bodyPr/>
          <a:lstStyle/>
          <a:p>
            <a:r>
              <a:rPr lang="en-US" i="1" dirty="0" smtClean="0">
                <a:solidFill>
                  <a:schemeClr val="bg1"/>
                </a:solidFill>
                <a:latin typeface="Vladimir Script" pitchFamily="66" charset="0"/>
              </a:rPr>
              <a:t>I’m from training the kids and brown eyes</a:t>
            </a:r>
            <a:br>
              <a:rPr lang="en-US" i="1" dirty="0" smtClean="0">
                <a:solidFill>
                  <a:schemeClr val="bg1"/>
                </a:solidFill>
                <a:latin typeface="Vladimir Script" pitchFamily="66" charset="0"/>
              </a:rPr>
            </a:br>
            <a:r>
              <a:rPr lang="en-US" i="1" dirty="0" smtClean="0">
                <a:solidFill>
                  <a:schemeClr val="bg1"/>
                </a:solidFill>
                <a:latin typeface="Vladimir Script" pitchFamily="66" charset="0"/>
              </a:rPr>
              <a:t>from Gabriela and </a:t>
            </a:r>
            <a:r>
              <a:rPr lang="en-US" i="1" dirty="0">
                <a:solidFill>
                  <a:schemeClr val="bg1"/>
                </a:solidFill>
                <a:latin typeface="Vladimir Script" pitchFamily="66" charset="0"/>
              </a:rPr>
              <a:t>S</a:t>
            </a:r>
            <a:r>
              <a:rPr lang="en-US" i="1" dirty="0" smtClean="0">
                <a:solidFill>
                  <a:schemeClr val="bg1"/>
                </a:solidFill>
                <a:latin typeface="Vladimir Script" pitchFamily="66" charset="0"/>
              </a:rPr>
              <a:t>aul</a:t>
            </a:r>
            <a:br>
              <a:rPr lang="en-US" i="1" dirty="0" smtClean="0">
                <a:solidFill>
                  <a:schemeClr val="bg1"/>
                </a:solidFill>
                <a:latin typeface="Vladimir Script" pitchFamily="66" charset="0"/>
              </a:rPr>
            </a:br>
            <a:r>
              <a:rPr lang="en-US" i="1" dirty="0" smtClean="0">
                <a:solidFill>
                  <a:schemeClr val="bg1"/>
                </a:solidFill>
                <a:latin typeface="Vladimir Script" pitchFamily="66" charset="0"/>
              </a:rPr>
              <a:t>I’m from watching the boxing and making tamales</a:t>
            </a:r>
            <a:br>
              <a:rPr lang="en-US" i="1" dirty="0" smtClean="0">
                <a:solidFill>
                  <a:schemeClr val="bg1"/>
                </a:solidFill>
                <a:latin typeface="Vladimir Script" pitchFamily="66" charset="0"/>
              </a:rPr>
            </a:br>
            <a:r>
              <a:rPr lang="en-US" i="1" dirty="0" smtClean="0">
                <a:solidFill>
                  <a:schemeClr val="bg1"/>
                </a:solidFill>
                <a:latin typeface="Vladimir Script" pitchFamily="66" charset="0"/>
              </a:rPr>
              <a:t>and from training the kids.</a:t>
            </a:r>
            <a:endParaRPr lang="en-US" i="1" dirty="0">
              <a:solidFill>
                <a:schemeClr val="bg1"/>
              </a:solidFill>
              <a:latin typeface="Vladimir Script" pitchFamily="66" charset="0"/>
            </a:endParaRPr>
          </a:p>
        </p:txBody>
      </p:sp>
      <p:sp>
        <p:nvSpPr>
          <p:cNvPr id="3" name="Content Placeholder 2"/>
          <p:cNvSpPr>
            <a:spLocks noGrp="1"/>
          </p:cNvSpPr>
          <p:nvPr>
            <p:ph sz="half" idx="1"/>
          </p:nvPr>
        </p:nvSpPr>
        <p:spPr>
          <a:xfrm>
            <a:off x="7668936" y="5375275"/>
            <a:ext cx="1447800" cy="1212850"/>
          </a:xfrm>
        </p:spPr>
        <p:txBody>
          <a:bodyPr/>
          <a:lstStyle/>
          <a:p>
            <a:endParaRPr lang="en-US" dirty="0"/>
          </a:p>
        </p:txBody>
      </p:sp>
      <p:sp>
        <p:nvSpPr>
          <p:cNvPr id="4" name="Content Placeholder 3"/>
          <p:cNvSpPr>
            <a:spLocks noGrp="1"/>
          </p:cNvSpPr>
          <p:nvPr>
            <p:ph sz="half" idx="2"/>
          </p:nvPr>
        </p:nvSpPr>
        <p:spPr>
          <a:xfrm flipH="1">
            <a:off x="7927319" y="4191000"/>
            <a:ext cx="1188718" cy="1066801"/>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86200"/>
            <a:ext cx="2133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213" y="3380764"/>
            <a:ext cx="2143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70" y="1981200"/>
            <a:ext cx="1044530" cy="102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383728"/>
      </p:ext>
    </p:extLst>
  </p:cSld>
  <p:clrMapOvr>
    <a:masterClrMapping/>
  </p:clrMapOvr>
  <p:transition spd="slow" advTm="8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067" y="1232483"/>
            <a:ext cx="6705600" cy="3505200"/>
          </a:xfrm>
        </p:spPr>
        <p:txBody>
          <a:bodyPr/>
          <a:lstStyle/>
          <a:p>
            <a:r>
              <a:rPr lang="en-US" i="1" dirty="0" smtClean="0">
                <a:solidFill>
                  <a:schemeClr val="bg1"/>
                </a:solidFill>
                <a:latin typeface="Vladimir Script" pitchFamily="66" charset="0"/>
              </a:rPr>
              <a:t>I’m from clean your room and do your homework</a:t>
            </a:r>
            <a:br>
              <a:rPr lang="en-US" i="1" dirty="0" smtClean="0">
                <a:solidFill>
                  <a:schemeClr val="bg1"/>
                </a:solidFill>
                <a:latin typeface="Vladimir Script" pitchFamily="66" charset="0"/>
              </a:rPr>
            </a:br>
            <a:r>
              <a:rPr lang="en-US" i="1" dirty="0" smtClean="0">
                <a:solidFill>
                  <a:schemeClr val="bg1"/>
                </a:solidFill>
                <a:latin typeface="Vladimir Script" pitchFamily="66" charset="0"/>
              </a:rPr>
              <a:t>and Can’t Hold Us the song</a:t>
            </a:r>
            <a:br>
              <a:rPr lang="en-US" i="1" dirty="0" smtClean="0">
                <a:solidFill>
                  <a:schemeClr val="bg1"/>
                </a:solidFill>
                <a:latin typeface="Vladimir Script" pitchFamily="66" charset="0"/>
              </a:rPr>
            </a:br>
            <a:r>
              <a:rPr lang="en-US" i="1" dirty="0" smtClean="0">
                <a:solidFill>
                  <a:schemeClr val="bg1"/>
                </a:solidFill>
                <a:latin typeface="Vladimir Script" pitchFamily="66" charset="0"/>
              </a:rPr>
              <a:t>I’m from training the kids</a:t>
            </a:r>
            <a:br>
              <a:rPr lang="en-US" i="1" dirty="0" smtClean="0">
                <a:solidFill>
                  <a:schemeClr val="bg1"/>
                </a:solidFill>
                <a:latin typeface="Vladimir Script" pitchFamily="66" charset="0"/>
              </a:rPr>
            </a:br>
            <a:r>
              <a:rPr lang="en-US" i="1" dirty="0" smtClean="0">
                <a:solidFill>
                  <a:schemeClr val="bg1"/>
                </a:solidFill>
                <a:latin typeface="Vladimir Script" pitchFamily="66" charset="0"/>
              </a:rPr>
              <a:t>I’m from San Francisco and Mexico</a:t>
            </a:r>
            <a:br>
              <a:rPr lang="en-US" i="1" dirty="0" smtClean="0">
                <a:solidFill>
                  <a:schemeClr val="bg1"/>
                </a:solidFill>
                <a:latin typeface="Vladimir Script" pitchFamily="66" charset="0"/>
              </a:rPr>
            </a:br>
            <a:r>
              <a:rPr lang="en-US" i="1" dirty="0" smtClean="0">
                <a:solidFill>
                  <a:schemeClr val="bg1"/>
                </a:solidFill>
                <a:latin typeface="Vladimir Script" pitchFamily="66" charset="0"/>
              </a:rPr>
              <a:t>Sandwiches and bagels</a:t>
            </a:r>
            <a:br>
              <a:rPr lang="en-US" i="1" dirty="0" smtClean="0">
                <a:solidFill>
                  <a:schemeClr val="bg1"/>
                </a:solidFill>
                <a:latin typeface="Vladimir Script" pitchFamily="66" charset="0"/>
              </a:rPr>
            </a:br>
            <a:r>
              <a:rPr lang="en-US" i="1" dirty="0" smtClean="0">
                <a:solidFill>
                  <a:schemeClr val="bg1"/>
                </a:solidFill>
                <a:latin typeface="Vladimir Script" pitchFamily="66" charset="0"/>
              </a:rPr>
              <a:t>From my mom’s life</a:t>
            </a:r>
            <a:br>
              <a:rPr lang="en-US" i="1" dirty="0" smtClean="0">
                <a:solidFill>
                  <a:schemeClr val="bg1"/>
                </a:solidFill>
                <a:latin typeface="Vladimir Script" pitchFamily="66" charset="0"/>
              </a:rPr>
            </a:br>
            <a:r>
              <a:rPr lang="en-US" i="1" dirty="0" err="1" smtClean="0">
                <a:solidFill>
                  <a:schemeClr val="bg1"/>
                </a:solidFill>
                <a:latin typeface="Vladimir Script" pitchFamily="66" charset="0"/>
              </a:rPr>
              <a:t>Josue</a:t>
            </a:r>
            <a:r>
              <a:rPr lang="en-US" i="1" dirty="0" smtClean="0">
                <a:solidFill>
                  <a:schemeClr val="bg1"/>
                </a:solidFill>
                <a:latin typeface="Vladimir Script" pitchFamily="66" charset="0"/>
              </a:rPr>
              <a:t> fighting Danny at Double Punches Boxing Club.</a:t>
            </a:r>
            <a:endParaRPr lang="en-US" i="1" dirty="0">
              <a:solidFill>
                <a:schemeClr val="bg1"/>
              </a:solidFill>
              <a:latin typeface="Vladimir Script" pitchFamily="66" charset="0"/>
            </a:endParaRPr>
          </a:p>
        </p:txBody>
      </p:sp>
      <p:sp>
        <p:nvSpPr>
          <p:cNvPr id="4" name="Content Placeholder 3"/>
          <p:cNvSpPr>
            <a:spLocks noGrp="1"/>
          </p:cNvSpPr>
          <p:nvPr>
            <p:ph sz="half" idx="2"/>
          </p:nvPr>
        </p:nvSpPr>
        <p:spPr>
          <a:xfrm>
            <a:off x="0" y="5720593"/>
            <a:ext cx="1219200" cy="984251"/>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1185333" cy="86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182" y="1600200"/>
            <a:ext cx="1181100" cy="86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2282" y="1600200"/>
            <a:ext cx="1138767" cy="86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971800"/>
            <a:ext cx="1066800" cy="986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971800"/>
            <a:ext cx="1129456" cy="986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sz="half" idx="1"/>
          </p:nvPr>
        </p:nvPicPr>
        <p:blipFill>
          <a:blip r:embed="rId7" cstate="print">
            <a:extLst>
              <a:ext uri="{28A0092B-C50C-407E-A947-70E740481C1C}">
                <a14:useLocalDpi xmlns:a14="http://schemas.microsoft.com/office/drawing/2010/main" val="0"/>
              </a:ext>
            </a:extLst>
          </a:blip>
          <a:srcRect/>
          <a:stretch>
            <a:fillRect/>
          </a:stretch>
        </p:blipFill>
        <p:spPr bwMode="auto">
          <a:xfrm>
            <a:off x="1337733" y="4953000"/>
            <a:ext cx="193886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953806"/>
      </p:ext>
    </p:extLst>
  </p:cSld>
  <p:clrMapOvr>
    <a:masterClrMapping/>
  </p:clrMapOvr>
  <p:transition spd="slow" advTm="11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438400"/>
            <a:ext cx="6746671" cy="2438400"/>
          </a:xfrm>
        </p:spPr>
        <p:txBody>
          <a:bodyPr/>
          <a:lstStyle/>
          <a:p>
            <a:r>
              <a:rPr lang="en-US" i="1" dirty="0" smtClean="0">
                <a:solidFill>
                  <a:schemeClr val="bg1"/>
                </a:solidFill>
                <a:latin typeface="Vladimir Script" pitchFamily="66" charset="0"/>
              </a:rPr>
              <a:t>In my heart,</a:t>
            </a:r>
            <a:br>
              <a:rPr lang="en-US" i="1" dirty="0" smtClean="0">
                <a:solidFill>
                  <a:schemeClr val="bg1"/>
                </a:solidFill>
                <a:latin typeface="Vladimir Script" pitchFamily="66" charset="0"/>
              </a:rPr>
            </a:br>
            <a:r>
              <a:rPr lang="en-US" i="1" dirty="0" smtClean="0">
                <a:solidFill>
                  <a:schemeClr val="bg1"/>
                </a:solidFill>
                <a:latin typeface="Vladimir Script" pitchFamily="66" charset="0"/>
              </a:rPr>
              <a:t>I saw Josue fought Danny for the 5</a:t>
            </a:r>
            <a:r>
              <a:rPr lang="en-US" i="1" baseline="30000" dirty="0" smtClean="0">
                <a:solidFill>
                  <a:schemeClr val="bg1"/>
                </a:solidFill>
                <a:latin typeface="Vladimir Script" pitchFamily="66" charset="0"/>
              </a:rPr>
              <a:t>th</a:t>
            </a:r>
            <a:r>
              <a:rPr lang="en-US" i="1" dirty="0" smtClean="0">
                <a:solidFill>
                  <a:schemeClr val="bg1"/>
                </a:solidFill>
                <a:latin typeface="Vladimir Script" pitchFamily="66" charset="0"/>
              </a:rPr>
              <a:t> time</a:t>
            </a:r>
            <a:br>
              <a:rPr lang="en-US" i="1" dirty="0" smtClean="0">
                <a:solidFill>
                  <a:schemeClr val="bg1"/>
                </a:solidFill>
                <a:latin typeface="Vladimir Script" pitchFamily="66" charset="0"/>
              </a:rPr>
            </a:br>
            <a:r>
              <a:rPr lang="en-US" i="1" dirty="0" smtClean="0">
                <a:solidFill>
                  <a:schemeClr val="bg1"/>
                </a:solidFill>
                <a:latin typeface="Vladimir Script" pitchFamily="66" charset="0"/>
              </a:rPr>
              <a:t>My brother won for the 2</a:t>
            </a:r>
            <a:r>
              <a:rPr lang="en-US" i="1" baseline="30000" dirty="0" smtClean="0">
                <a:solidFill>
                  <a:schemeClr val="bg1"/>
                </a:solidFill>
                <a:latin typeface="Vladimir Script" pitchFamily="66" charset="0"/>
              </a:rPr>
              <a:t>nd</a:t>
            </a:r>
            <a:r>
              <a:rPr lang="en-US" i="1" dirty="0" smtClean="0">
                <a:solidFill>
                  <a:schemeClr val="bg1"/>
                </a:solidFill>
                <a:latin typeface="Vladimir Script" pitchFamily="66" charset="0"/>
              </a:rPr>
              <a:t> time against Danny</a:t>
            </a:r>
            <a:br>
              <a:rPr lang="en-US" i="1" dirty="0" smtClean="0">
                <a:solidFill>
                  <a:schemeClr val="bg1"/>
                </a:solidFill>
                <a:latin typeface="Vladimir Script" pitchFamily="66" charset="0"/>
              </a:rPr>
            </a:br>
            <a:r>
              <a:rPr lang="en-US" i="1" dirty="0" smtClean="0">
                <a:solidFill>
                  <a:schemeClr val="bg1"/>
                </a:solidFill>
                <a:latin typeface="Vladimir Script" pitchFamily="66" charset="0"/>
              </a:rPr>
              <a:t>My whole family was very proud.</a:t>
            </a:r>
            <a:br>
              <a:rPr lang="en-US" i="1" dirty="0" smtClean="0">
                <a:solidFill>
                  <a:schemeClr val="bg1"/>
                </a:solidFill>
                <a:latin typeface="Vladimir Script" pitchFamily="66" charset="0"/>
              </a:rPr>
            </a:br>
            <a:endParaRPr lang="en-US" i="1" dirty="0">
              <a:solidFill>
                <a:schemeClr val="bg1"/>
              </a:solidFill>
              <a:latin typeface="Vladimir Script" pitchFamily="66" charset="0"/>
            </a:endParaRPr>
          </a:p>
        </p:txBody>
      </p:sp>
      <p:sp>
        <p:nvSpPr>
          <p:cNvPr id="3" name="Content Placeholder 2"/>
          <p:cNvSpPr>
            <a:spLocks noGrp="1"/>
          </p:cNvSpPr>
          <p:nvPr>
            <p:ph sz="half" idx="1"/>
          </p:nvPr>
        </p:nvSpPr>
        <p:spPr>
          <a:xfrm>
            <a:off x="7266264" y="5791200"/>
            <a:ext cx="1905000" cy="816528"/>
          </a:xfrm>
        </p:spPr>
        <p:txBody>
          <a:bodyPr/>
          <a:lstStyle/>
          <a:p>
            <a:endParaRPr lang="en-US" dirty="0"/>
          </a:p>
        </p:txBody>
      </p:sp>
      <p:sp>
        <p:nvSpPr>
          <p:cNvPr id="4" name="Content Placeholder 3"/>
          <p:cNvSpPr>
            <a:spLocks noGrp="1"/>
          </p:cNvSpPr>
          <p:nvPr>
            <p:ph sz="half" idx="2"/>
          </p:nvPr>
        </p:nvSpPr>
        <p:spPr>
          <a:xfrm>
            <a:off x="8059635" y="5257800"/>
            <a:ext cx="1003883" cy="468385"/>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343400"/>
            <a:ext cx="3276600" cy="173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0"/>
            <a:ext cx="3124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448471"/>
      </p:ext>
    </p:extLst>
  </p:cSld>
  <p:clrMapOvr>
    <a:masterClrMapping/>
  </p:clrMapOvr>
  <p:transition spd="slow" advTm="6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TC102455519[[fn=Winter]]</Template>
  <TotalTime>181</TotalTime>
  <Words>38</Words>
  <Application>Microsoft Office PowerPoint</Application>
  <PresentationFormat>On-screen Show (4:3)</PresentationFormat>
  <Paragraphs>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Winter</vt:lpstr>
      <vt:lpstr>Where I’m From …</vt:lpstr>
      <vt:lpstr>I am from television, bunk bed, and stuffed animals I am from the 5 bedrooms that smell like roses I am from the sunflower The lemon tree whose long gone limbs I remember as if they were my own.</vt:lpstr>
      <vt:lpstr>I’m from training the kids and brown eyes from Gabriela and Saul I’m from watching the boxing and making tamales and from training the kids.</vt:lpstr>
      <vt:lpstr>I’m from clean your room and do your homework and Can’t Hold Us the song I’m from training the kids I’m from San Francisco and Mexico Sandwiches and bagels From my mom’s life Josue fighting Danny at Double Punches Boxing Club.</vt:lpstr>
      <vt:lpstr>In my heart, I saw Josue fought Danny for the 5th time My brother won for the 2nd time against Danny My whole family was very proud.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 From …</dc:title>
  <dc:creator>Velasco, Ricardo</dc:creator>
  <cp:lastModifiedBy>Velasco, Ricardo</cp:lastModifiedBy>
  <cp:revision>20</cp:revision>
  <dcterms:created xsi:type="dcterms:W3CDTF">2014-03-17T21:09:16Z</dcterms:created>
  <dcterms:modified xsi:type="dcterms:W3CDTF">2014-03-26T20:25:22Z</dcterms:modified>
</cp:coreProperties>
</file>