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FA8B-71CB-428F-A647-5680BF0A355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6419-5A4C-44CA-87B0-5629DB87F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FA8B-71CB-428F-A647-5680BF0A355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6419-5A4C-44CA-87B0-5629DB87F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FA8B-71CB-428F-A647-5680BF0A355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6419-5A4C-44CA-87B0-5629DB87F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FA8B-71CB-428F-A647-5680BF0A355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6419-5A4C-44CA-87B0-5629DB87F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FA8B-71CB-428F-A647-5680BF0A355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6419-5A4C-44CA-87B0-5629DB87F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FA8B-71CB-428F-A647-5680BF0A355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6419-5A4C-44CA-87B0-5629DB87FB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FA8B-71CB-428F-A647-5680BF0A355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6419-5A4C-44CA-87B0-5629DB87F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FA8B-71CB-428F-A647-5680BF0A355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6419-5A4C-44CA-87B0-5629DB87F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FA8B-71CB-428F-A647-5680BF0A355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6419-5A4C-44CA-87B0-5629DB87F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FA8B-71CB-428F-A647-5680BF0A355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6D6419-5A4C-44CA-87B0-5629DB87F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FA8B-71CB-428F-A647-5680BF0A355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6419-5A4C-44CA-87B0-5629DB87F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A2DFA8B-71CB-428F-A647-5680BF0A355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B6D6419-5A4C-44CA-87B0-5629DB87FB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483652" y="1400176"/>
            <a:ext cx="5648623" cy="1097557"/>
          </a:xfrm>
        </p:spPr>
        <p:txBody>
          <a:bodyPr/>
          <a:lstStyle/>
          <a:p>
            <a:r>
              <a:rPr lang="en-US" dirty="0" smtClean="0">
                <a:latin typeface="Broadway" pitchFamily="82" charset="0"/>
              </a:rPr>
              <a:t>Where  I’m  from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66982" y="2017044"/>
            <a:ext cx="6511131" cy="968640"/>
          </a:xfrm>
        </p:spPr>
        <p:txBody>
          <a:bodyPr/>
          <a:lstStyle/>
          <a:p>
            <a:r>
              <a:rPr lang="en-US" dirty="0" smtClean="0">
                <a:latin typeface="Broadway" pitchFamily="82" charset="0"/>
              </a:rPr>
              <a:t>     By: </a:t>
            </a:r>
            <a:r>
              <a:rPr lang="en-US" dirty="0" err="1" smtClean="0">
                <a:latin typeface="Broadway" pitchFamily="82" charset="0"/>
              </a:rPr>
              <a:t>parion</a:t>
            </a:r>
            <a:r>
              <a:rPr lang="en-US" dirty="0" smtClean="0">
                <a:latin typeface="Broadway" pitchFamily="82" charset="0"/>
              </a:rPr>
              <a:t> </a:t>
            </a:r>
            <a:r>
              <a:rPr lang="en-US" dirty="0" err="1" smtClean="0">
                <a:latin typeface="Broadway" pitchFamily="82" charset="0"/>
              </a:rPr>
              <a:t>roberts</a:t>
            </a:r>
            <a:endParaRPr lang="en-US" dirty="0" smtClean="0">
              <a:latin typeface="Broadway" pitchFamily="82" charset="0"/>
            </a:endParaRPr>
          </a:p>
          <a:p>
            <a:r>
              <a:rPr lang="en-US" dirty="0" smtClean="0">
                <a:latin typeface="Broadway" pitchFamily="82" charset="0"/>
              </a:rPr>
              <a:t>       period 7    </a:t>
            </a:r>
          </a:p>
        </p:txBody>
      </p:sp>
    </p:spTree>
    <p:extLst>
      <p:ext uri="{BB962C8B-B14F-4D97-AF65-F5344CB8AC3E}">
        <p14:creationId xmlns:p14="http://schemas.microsoft.com/office/powerpoint/2010/main" val="152162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14:ferris dir="l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I am from a piece of gum from a </a:t>
            </a:r>
            <a:r>
              <a:rPr lang="en-US" dirty="0" err="1" smtClean="0">
                <a:latin typeface="+mj-lt"/>
              </a:rPr>
              <a:t>flatscreen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TV </a:t>
            </a:r>
            <a:r>
              <a:rPr lang="en-US" dirty="0" smtClean="0">
                <a:latin typeface="+mj-lt"/>
              </a:rPr>
              <a:t>and Perry </a:t>
            </a:r>
          </a:p>
          <a:p>
            <a:r>
              <a:rPr lang="en-US" dirty="0" smtClean="0">
                <a:latin typeface="+mj-lt"/>
              </a:rPr>
              <a:t>Ellis . </a:t>
            </a:r>
            <a:r>
              <a:rPr lang="en-US" dirty="0" smtClean="0">
                <a:latin typeface="+mj-lt"/>
              </a:rPr>
              <a:t>I </a:t>
            </a:r>
            <a:r>
              <a:rPr lang="en-US" dirty="0" smtClean="0">
                <a:latin typeface="+mj-lt"/>
              </a:rPr>
              <a:t>am from the middle bedroom in my house , a small</a:t>
            </a:r>
          </a:p>
          <a:p>
            <a:r>
              <a:rPr lang="en-US" dirty="0" err="1">
                <a:latin typeface="+mj-lt"/>
              </a:rPr>
              <a:t>j</a:t>
            </a:r>
            <a:r>
              <a:rPr lang="en-US" dirty="0" err="1" smtClean="0">
                <a:latin typeface="+mj-lt"/>
              </a:rPr>
              <a:t>acuzzi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in the back . I am from birds in the sky . The big</a:t>
            </a:r>
          </a:p>
          <a:p>
            <a:r>
              <a:rPr lang="en-US" dirty="0">
                <a:latin typeface="+mj-lt"/>
              </a:rPr>
              <a:t>g</a:t>
            </a:r>
            <a:r>
              <a:rPr lang="en-US" dirty="0" smtClean="0">
                <a:latin typeface="+mj-lt"/>
              </a:rPr>
              <a:t>reen </a:t>
            </a:r>
            <a:r>
              <a:rPr lang="en-US" dirty="0" smtClean="0">
                <a:latin typeface="+mj-lt"/>
              </a:rPr>
              <a:t>tall </a:t>
            </a:r>
            <a:r>
              <a:rPr lang="en-US" dirty="0" smtClean="0">
                <a:latin typeface="+mj-lt"/>
              </a:rPr>
              <a:t>trees </a:t>
            </a:r>
            <a:r>
              <a:rPr lang="en-US" dirty="0" smtClean="0">
                <a:latin typeface="+mj-lt"/>
              </a:rPr>
              <a:t>, whose long </a:t>
            </a:r>
          </a:p>
          <a:p>
            <a:r>
              <a:rPr lang="en-US" dirty="0" smtClean="0">
                <a:latin typeface="+mj-lt"/>
              </a:rPr>
              <a:t>L</a:t>
            </a:r>
            <a:r>
              <a:rPr lang="en-US" dirty="0" smtClean="0">
                <a:latin typeface="+mj-lt"/>
              </a:rPr>
              <a:t>imbs I </a:t>
            </a:r>
            <a:r>
              <a:rPr lang="en-US" dirty="0" smtClean="0">
                <a:latin typeface="+mj-lt"/>
              </a:rPr>
              <a:t>remember as if they </a:t>
            </a:r>
          </a:p>
          <a:p>
            <a:r>
              <a:rPr lang="en-US" dirty="0">
                <a:latin typeface="+mj-lt"/>
              </a:rPr>
              <a:t>w</a:t>
            </a:r>
            <a:r>
              <a:rPr lang="en-US" dirty="0" smtClean="0">
                <a:latin typeface="+mj-lt"/>
              </a:rPr>
              <a:t>ere </a:t>
            </a:r>
            <a:r>
              <a:rPr lang="en-US" dirty="0" smtClean="0">
                <a:latin typeface="+mj-lt"/>
              </a:rPr>
              <a:t>my own </a:t>
            </a:r>
            <a:r>
              <a:rPr lang="en-US" dirty="0" smtClean="0">
                <a:latin typeface="Broadway" pitchFamily="82" charset="0"/>
              </a:rPr>
              <a:t>. </a:t>
            </a:r>
            <a:endParaRPr lang="en-US" dirty="0">
              <a:latin typeface="Broadway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1717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15" y="2057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540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8000">
        <p:checker/>
      </p:transition>
    </mc:Choice>
    <mc:Fallback>
      <p:transition spd="slow" advTm="1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337700"/>
            <a:ext cx="2209800" cy="159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0" y="1014295"/>
            <a:ext cx="5562600" cy="2490905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dirty="0" smtClean="0"/>
              <a:t>I’m </a:t>
            </a:r>
            <a:r>
              <a:rPr lang="en-US" dirty="0" smtClean="0"/>
              <a:t>from movies on </a:t>
            </a:r>
            <a:r>
              <a:rPr lang="en-US" dirty="0" smtClean="0"/>
              <a:t>S</a:t>
            </a:r>
            <a:r>
              <a:rPr lang="en-US" dirty="0" smtClean="0"/>
              <a:t>unday </a:t>
            </a:r>
            <a:r>
              <a:rPr lang="en-US" dirty="0" smtClean="0"/>
              <a:t>evening and opening   </a:t>
            </a:r>
            <a:r>
              <a:rPr lang="en-US" dirty="0" smtClean="0"/>
              <a:t>1 </a:t>
            </a:r>
            <a:r>
              <a:rPr lang="en-US" dirty="0"/>
              <a:t>C</a:t>
            </a:r>
            <a:r>
              <a:rPr lang="en-US" dirty="0" smtClean="0"/>
              <a:t>hristmas </a:t>
            </a:r>
            <a:r>
              <a:rPr lang="en-US" dirty="0" smtClean="0"/>
              <a:t>gift </a:t>
            </a:r>
            <a:r>
              <a:rPr lang="en-US" dirty="0" smtClean="0"/>
              <a:t>on </a:t>
            </a:r>
            <a:r>
              <a:rPr lang="en-US" dirty="0"/>
              <a:t>C</a:t>
            </a:r>
            <a:r>
              <a:rPr lang="en-US" dirty="0" smtClean="0"/>
              <a:t>hristmas  </a:t>
            </a:r>
            <a:r>
              <a:rPr lang="en-US" dirty="0"/>
              <a:t>E</a:t>
            </a:r>
            <a:r>
              <a:rPr lang="en-US" dirty="0" smtClean="0"/>
              <a:t>ve </a:t>
            </a:r>
            <a:r>
              <a:rPr lang="en-US" dirty="0" smtClean="0"/>
              <a:t>, from  </a:t>
            </a:r>
            <a:r>
              <a:rPr lang="en-US" dirty="0" err="1" smtClean="0"/>
              <a:t>Markela</a:t>
            </a:r>
            <a:r>
              <a:rPr lang="en-US" dirty="0" smtClean="0"/>
              <a:t> </a:t>
            </a:r>
            <a:r>
              <a:rPr lang="en-US" dirty="0" smtClean="0"/>
              <a:t>and Willie  Jr</a:t>
            </a:r>
            <a:r>
              <a:rPr lang="en-US" dirty="0" smtClean="0"/>
              <a:t>. . </a:t>
            </a:r>
            <a:r>
              <a:rPr lang="en-US" dirty="0" smtClean="0"/>
              <a:t>I’m </a:t>
            </a:r>
            <a:r>
              <a:rPr lang="en-US" dirty="0" smtClean="0"/>
              <a:t>from chewing gum </a:t>
            </a:r>
            <a:r>
              <a:rPr lang="en-US" dirty="0" smtClean="0"/>
              <a:t>and </a:t>
            </a:r>
            <a:r>
              <a:rPr lang="en-US" dirty="0" smtClean="0"/>
              <a:t>watching  American Idol and from going to Church.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009900" cy="240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71800"/>
            <a:ext cx="20764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32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7000">
        <p14:doors dir="vert"/>
      </p:transition>
    </mc:Choice>
    <mc:Fallback>
      <p:transition spd="slow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</a:t>
            </a:r>
            <a:r>
              <a:rPr lang="en-US" dirty="0" smtClean="0"/>
              <a:t>from never </a:t>
            </a:r>
            <a:r>
              <a:rPr lang="en-US" dirty="0" smtClean="0"/>
              <a:t>give up and take out the trash and silent night . I’m from opening gifts on </a:t>
            </a:r>
            <a:r>
              <a:rPr lang="en-US" dirty="0"/>
              <a:t>C</a:t>
            </a:r>
            <a:r>
              <a:rPr lang="en-US" dirty="0" smtClean="0"/>
              <a:t>hristmas </a:t>
            </a:r>
            <a:r>
              <a:rPr lang="en-US" dirty="0"/>
              <a:t>E</a:t>
            </a:r>
            <a:r>
              <a:rPr lang="en-US" dirty="0" smtClean="0"/>
              <a:t>ve </a:t>
            </a:r>
            <a:r>
              <a:rPr lang="en-US" dirty="0" smtClean="0"/>
              <a:t>. I’m from San Pablo and  </a:t>
            </a:r>
            <a:r>
              <a:rPr lang="en-US" dirty="0" smtClean="0"/>
              <a:t>around </a:t>
            </a:r>
            <a:r>
              <a:rPr lang="en-US" dirty="0" smtClean="0"/>
              <a:t>the </a:t>
            </a:r>
            <a:r>
              <a:rPr lang="en-US" dirty="0" smtClean="0"/>
              <a:t>U.S. , </a:t>
            </a:r>
            <a:r>
              <a:rPr lang="en-US" dirty="0"/>
              <a:t>C</a:t>
            </a:r>
            <a:r>
              <a:rPr lang="en-US" dirty="0" smtClean="0"/>
              <a:t>easer </a:t>
            </a:r>
            <a:r>
              <a:rPr lang="en-US" dirty="0" smtClean="0"/>
              <a:t>salads and chicken . From </a:t>
            </a:r>
            <a:r>
              <a:rPr lang="en-US" dirty="0" smtClean="0"/>
              <a:t>“Ms</a:t>
            </a:r>
            <a:r>
              <a:rPr lang="en-US" dirty="0" smtClean="0"/>
              <a:t>. Nelson Is Missing </a:t>
            </a:r>
            <a:r>
              <a:rPr lang="en-US" dirty="0" smtClean="0"/>
              <a:t>“; </a:t>
            </a:r>
            <a:r>
              <a:rPr lang="en-US" dirty="0" smtClean="0"/>
              <a:t>a new teacher comes the old teacher </a:t>
            </a:r>
            <a:r>
              <a:rPr lang="en-US" dirty="0" smtClean="0"/>
              <a:t>goes, </a:t>
            </a:r>
            <a:r>
              <a:rPr lang="en-US" dirty="0" smtClean="0"/>
              <a:t>a small family with love for one another .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60" y="2208320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241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8000">
        <p:blinds dir="vert"/>
      </p:transition>
    </mc:Choice>
    <mc:Fallback>
      <p:transition spd="slow" advTm="18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big cardboard box  under my bed .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big family photo album 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3210"/>
            <a:ext cx="2857500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6321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69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9000">
        <p14:shred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colossus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by: </a:t>
            </a:r>
            <a:r>
              <a:rPr lang="en-US" dirty="0" err="1" smtClean="0"/>
              <a:t>emma</a:t>
            </a:r>
            <a:r>
              <a:rPr lang="en-US" dirty="0" smtClean="0"/>
              <a:t> </a:t>
            </a:r>
            <a:r>
              <a:rPr lang="en-US" dirty="0" err="1" smtClean="0"/>
              <a:t>lazarus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I’m from New York City and a mighty woman with a torch and </a:t>
            </a:r>
          </a:p>
          <a:p>
            <a:r>
              <a:rPr lang="en-US" dirty="0" smtClean="0"/>
              <a:t>                                     </a:t>
            </a:r>
            <a:r>
              <a:rPr lang="en-US" dirty="0" smtClean="0"/>
              <a:t>Rapunzel. </a:t>
            </a:r>
            <a:r>
              <a:rPr lang="en-US" dirty="0" smtClean="0"/>
              <a:t>I’m from Daniel </a:t>
            </a:r>
            <a:r>
              <a:rPr lang="en-US" dirty="0" err="1" smtClean="0"/>
              <a:t>Doranda</a:t>
            </a:r>
            <a:r>
              <a:rPr lang="en-US" dirty="0" smtClean="0"/>
              <a:t> . I’m from the </a:t>
            </a:r>
            <a:r>
              <a:rPr lang="en-US" dirty="0"/>
              <a:t>B</a:t>
            </a:r>
            <a:r>
              <a:rPr lang="en-US" dirty="0" smtClean="0"/>
              <a:t>ig </a:t>
            </a:r>
            <a:r>
              <a:rPr lang="en-US" dirty="0" smtClean="0"/>
              <a:t>A</a:t>
            </a:r>
            <a:r>
              <a:rPr lang="en-US" dirty="0" smtClean="0"/>
              <a:t>pple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and Portugal , bagel and caramel </a:t>
            </a:r>
            <a:r>
              <a:rPr lang="en-US" dirty="0" smtClean="0"/>
              <a:t>custard; </a:t>
            </a:r>
            <a:r>
              <a:rPr lang="en-US" dirty="0" smtClean="0"/>
              <a:t>from  George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Eliot , a wealthy family of 7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Moses  Lazarus .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75770"/>
            <a:ext cx="19240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352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81300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719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21">
        <p14:prism isContent="1" isInverted="1"/>
      </p:transition>
    </mc:Choice>
    <mc:Fallback>
      <p:transition spd="slow" advTm="20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5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4|3.9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1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2|2.2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|1.9|4.2|4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169</TotalTime>
  <Words>238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Angles</vt:lpstr>
      <vt:lpstr>Where  I’m  from</vt:lpstr>
      <vt:lpstr>PowerPoint Presentation</vt:lpstr>
      <vt:lpstr>PowerPoint Presentation</vt:lpstr>
      <vt:lpstr>PowerPoint Presentation</vt:lpstr>
      <vt:lpstr>PowerPoint Presentation</vt:lpstr>
      <vt:lpstr>The new colossus               by: emma lazarus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 I’m  from</dc:title>
  <dc:creator>Roberts, Parion</dc:creator>
  <cp:lastModifiedBy>Roberts, Parion</cp:lastModifiedBy>
  <cp:revision>19</cp:revision>
  <dcterms:created xsi:type="dcterms:W3CDTF">2014-03-19T19:49:08Z</dcterms:created>
  <dcterms:modified xsi:type="dcterms:W3CDTF">2014-03-24T17:07:36Z</dcterms:modified>
</cp:coreProperties>
</file>