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840" r:id="rId3"/>
    <p:sldMasterId id="2147483852" r:id="rId4"/>
    <p:sldMasterId id="2147483864" r:id="rId5"/>
  </p:sldMasterIdLst>
  <p:sldIdLst>
    <p:sldId id="256" r:id="rId6"/>
    <p:sldId id="257" r:id="rId7"/>
    <p:sldId id="261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2D7F99-BC98-469F-B050-80660FCEB1CE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97F4E5-F474-43C9-ABFA-F76FC4892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wdTe4wwQHAUOIM&amp;tbnid=L7M3XXryJBJHDM:&amp;ved=0CAUQjRw&amp;url=http://www.coolchaser.com/graphics/tag/mexican%20pride&amp;ei=zacxU6_RHeTYyAH6nIG4Cg&amp;bvm=bv.63587204,d.aWc&amp;psig=AFQjCNFDpnnP777u-bCMv9Ah3UXVsIry9Q&amp;ust=1395849539964148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frm=1&amp;source=images&amp;cd=&amp;cad=rja&amp;uact=8&amp;docid=5fSgZu_wLi-FTM&amp;tbnid=8X8coykl6O4tFM:&amp;ved=0CAUQjRw&amp;url=http://countriesvpn.com/watch-us-netflix-from-mexico/&amp;ei=JqsxU9T4Ko6MyAHWvoCIAw&amp;bvm=bv.63587204,d.aWc&amp;psig=AFQjCNGcBP5VPhaY-JBqdWz2XHgRWpi3GQ&amp;ust=139585036496280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frm=1&amp;source=images&amp;cd=&amp;cad=rja&amp;uact=8&amp;docid=BGFNFMUJNu27kM&amp;tbnid=_IN99UksLDblbM:&amp;ved=0CAUQjRw&amp;url=http://www.picstopin.com/1210/grunge-nepal-flag-10252e6jpg/http:||image*yaymicro*com|rz_1210x1210|1|25|grunge-nepal-flag-10252e6*jpg/&amp;ei=VrMxU_yVIY2AogSEuoHQAw&amp;bvm=bv.63587204,d.aWc&amp;psig=AFQjCNHsCjvcitz1mlWU8WFzQPkU3DvqGQ&amp;ust=1395852190041524" TargetMode="External"/><Relationship Id="rId4" Type="http://schemas.openxmlformats.org/officeDocument/2006/relationships/hyperlink" Target="http://www.google.com/url?sa=i&amp;rct=j&amp;q=&amp;esrc=s&amp;frm=1&amp;source=images&amp;cd=&amp;cad=rja&amp;uact=8&amp;docid=ra5U8-Lz_IbmKM&amp;tbnid=xAjnUFWoHixp3M:&amp;ved=0CAUQjRw&amp;url=http://www.iconarchive.com/show/vista-flags-icons-by-icons-land/Nepal-Flag-1-icon.html&amp;ei=pLIxU5GxF8X_oQTk0IGAAw&amp;bvm=bv.63587204,d.aWc&amp;psig=AFQjCNHsCjvcitz1mlWU8WFzQPkU3DvqGQ&amp;ust=13958521900415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uact=8&amp;docid=OEHDRbQe-1i1QM&amp;tbnid=-znJKBu_VCt8hM:&amp;ved=0CAUQjRw&amp;url=http://trendpak.blogspot.com/2011_06_01_archive.html&amp;ei=7rYxU_bgGdfeoAT-94HgBQ&amp;bvm=bv.63587204,d.aWc&amp;psig=AFQjCNHSHi2a9GMHcLrJsMTcFflk_cFR2Q&amp;ust=13958532475700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600200"/>
            <a:ext cx="4724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rush Script MT" pitchFamily="66" charset="0"/>
              </a:rPr>
              <a:t>  Our Culture</a:t>
            </a:r>
            <a:endParaRPr lang="en-US" sz="6600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733800"/>
            <a:ext cx="2692153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Segoe Print" pitchFamily="2" charset="0"/>
              </a:rPr>
              <a:t>         By:</a:t>
            </a:r>
          </a:p>
          <a:p>
            <a:r>
              <a:rPr lang="en-US" dirty="0" err="1" smtClean="0">
                <a:latin typeface="Segoe Print" pitchFamily="2" charset="0"/>
              </a:rPr>
              <a:t>Nandita</a:t>
            </a:r>
            <a:r>
              <a:rPr lang="en-US" dirty="0" smtClean="0">
                <a:latin typeface="Segoe Print" pitchFamily="2" charset="0"/>
              </a:rPr>
              <a:t> </a:t>
            </a:r>
            <a:r>
              <a:rPr lang="en-US" dirty="0" err="1">
                <a:latin typeface="Segoe Print" pitchFamily="2" charset="0"/>
              </a:rPr>
              <a:t>Khadgi</a:t>
            </a:r>
            <a:endParaRPr lang="en-US" dirty="0">
              <a:latin typeface="Segoe Print" pitchFamily="2" charset="0"/>
            </a:endParaRPr>
          </a:p>
          <a:p>
            <a:r>
              <a:rPr lang="en-US" dirty="0" smtClean="0">
                <a:latin typeface="Segoe Print" pitchFamily="2" charset="0"/>
              </a:rPr>
              <a:t>    </a:t>
            </a:r>
            <a:r>
              <a:rPr lang="en-US" dirty="0" err="1" smtClean="0">
                <a:latin typeface="Segoe Print" pitchFamily="2" charset="0"/>
              </a:rPr>
              <a:t>Litzy</a:t>
            </a:r>
            <a:r>
              <a:rPr lang="en-US" dirty="0" smtClean="0">
                <a:latin typeface="Segoe Print" pitchFamily="2" charset="0"/>
              </a:rPr>
              <a:t> </a:t>
            </a:r>
            <a:r>
              <a:rPr lang="en-US" dirty="0" err="1" smtClean="0">
                <a:latin typeface="Segoe Print" pitchFamily="2" charset="0"/>
              </a:rPr>
              <a:t>Lule</a:t>
            </a:r>
            <a:endParaRPr lang="en-US" dirty="0" smtClean="0">
              <a:latin typeface="Segoe Print" pitchFamily="2" charset="0"/>
            </a:endParaRPr>
          </a:p>
          <a:p>
            <a:r>
              <a:rPr lang="en-US" dirty="0" smtClean="0">
                <a:latin typeface="Segoe Print" pitchFamily="2" charset="0"/>
              </a:rPr>
              <a:t>    </a:t>
            </a:r>
            <a:r>
              <a:rPr lang="en-US" dirty="0" err="1" smtClean="0">
                <a:latin typeface="Segoe Print" pitchFamily="2" charset="0"/>
              </a:rPr>
              <a:t>Mela</a:t>
            </a:r>
            <a:r>
              <a:rPr lang="en-US" dirty="0" smtClean="0">
                <a:latin typeface="Segoe Print" pitchFamily="2" charset="0"/>
              </a:rPr>
              <a:t> </a:t>
            </a:r>
            <a:r>
              <a:rPr lang="en-US" dirty="0" err="1" smtClean="0">
                <a:latin typeface="Segoe Print" pitchFamily="2" charset="0"/>
              </a:rPr>
              <a:t>Seyoum</a:t>
            </a:r>
            <a:endParaRPr lang="en-US" dirty="0" smtClean="0">
              <a:latin typeface="Segoe Print" pitchFamily="2" charset="0"/>
            </a:endParaRPr>
          </a:p>
          <a:p>
            <a:r>
              <a:rPr lang="en-US" dirty="0" smtClean="0">
                <a:latin typeface="Segoe Print" pitchFamily="2" charset="0"/>
              </a:rPr>
              <a:t>Arianna Rodriguez</a:t>
            </a:r>
          </a:p>
          <a:p>
            <a:r>
              <a:rPr lang="en-US" dirty="0" smtClean="0">
                <a:latin typeface="Segoe Print" pitchFamily="2" charset="0"/>
              </a:rPr>
              <a:t>    </a:t>
            </a:r>
            <a:endParaRPr lang="en-US" dirty="0"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26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Mex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Andalus" pitchFamily="18" charset="-78"/>
                <a:cs typeface="Andalus" pitchFamily="18" charset="-78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Andalus" pitchFamily="18" charset="-78"/>
                <a:cs typeface="Andalus" pitchFamily="18" charset="-78"/>
              </a:rPr>
              <a:t>c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Andalus" pitchFamily="18" charset="-78"/>
                <a:cs typeface="Andalus" pitchFamily="18" charset="-78"/>
              </a:rPr>
              <a:t>an Cu</a:t>
            </a:r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lture</a:t>
            </a:r>
            <a:endParaRPr lang="en-US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125112" cy="335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92D050"/>
                </a:solidFill>
              </a:rPr>
              <a:t>In Mexico, we earned </a:t>
            </a:r>
            <a:r>
              <a:rPr lang="en-US" dirty="0" smtClean="0"/>
              <a:t>our independen</a:t>
            </a:r>
            <a:r>
              <a:rPr lang="en-US" dirty="0" smtClean="0">
                <a:solidFill>
                  <a:srgbClr val="FF0000"/>
                </a:solidFill>
              </a:rPr>
              <a:t>ce on September </a:t>
            </a:r>
            <a:r>
              <a:rPr lang="en-US" dirty="0" smtClean="0">
                <a:solidFill>
                  <a:srgbClr val="92D050"/>
                </a:solidFill>
              </a:rPr>
              <a:t>16,1810. Mexicans are </a:t>
            </a:r>
            <a:r>
              <a:rPr lang="en-US" dirty="0" smtClean="0"/>
              <a:t>hardworking peo</a:t>
            </a:r>
            <a:r>
              <a:rPr lang="en-US" dirty="0" smtClean="0">
                <a:solidFill>
                  <a:srgbClr val="FF0000"/>
                </a:solidFill>
              </a:rPr>
              <a:t>ple, we never give </a:t>
            </a:r>
            <a:r>
              <a:rPr lang="en-US" dirty="0" smtClean="0">
                <a:solidFill>
                  <a:srgbClr val="92D050"/>
                </a:solidFill>
              </a:rPr>
              <a:t>up ,that’s one of our qu</a:t>
            </a:r>
            <a:r>
              <a:rPr lang="en-US" dirty="0" smtClean="0"/>
              <a:t>alities. Our cultu</a:t>
            </a:r>
            <a:r>
              <a:rPr lang="en-US" dirty="0" smtClean="0">
                <a:solidFill>
                  <a:srgbClr val="FF0000"/>
                </a:solidFill>
              </a:rPr>
              <a:t>re is very cheerful </a:t>
            </a:r>
            <a:r>
              <a:rPr lang="en-US" dirty="0" smtClean="0">
                <a:solidFill>
                  <a:srgbClr val="92D050"/>
                </a:solidFill>
              </a:rPr>
              <a:t>and full of energy. We </a:t>
            </a:r>
            <a:r>
              <a:rPr lang="en-US" dirty="0" smtClean="0"/>
              <a:t>wear sombreros a</a:t>
            </a:r>
            <a:r>
              <a:rPr lang="en-US" dirty="0" smtClean="0">
                <a:solidFill>
                  <a:srgbClr val="FF0000"/>
                </a:solidFill>
              </a:rPr>
              <a:t>nd colorful dresses </a:t>
            </a:r>
            <a:r>
              <a:rPr lang="en-US" dirty="0" smtClean="0">
                <a:solidFill>
                  <a:srgbClr val="92D050"/>
                </a:solidFill>
              </a:rPr>
              <a:t>to celebrate our indepe</a:t>
            </a:r>
            <a:r>
              <a:rPr lang="en-US" dirty="0" smtClean="0"/>
              <a:t>ndence, special p</a:t>
            </a:r>
            <a:r>
              <a:rPr lang="en-US" dirty="0" smtClean="0">
                <a:solidFill>
                  <a:srgbClr val="FF0000"/>
                </a:solidFill>
              </a:rPr>
              <a:t>arties , and town </a:t>
            </a:r>
            <a:r>
              <a:rPr lang="en-US" dirty="0" smtClean="0">
                <a:solidFill>
                  <a:srgbClr val="92D050"/>
                </a:solidFill>
              </a:rPr>
              <a:t>celebrations. </a:t>
            </a:r>
            <a:r>
              <a:rPr lang="en-US" dirty="0" err="1" smtClean="0">
                <a:solidFill>
                  <a:srgbClr val="92D050"/>
                </a:solidFill>
              </a:rPr>
              <a:t>Cinco</a:t>
            </a:r>
            <a:r>
              <a:rPr lang="en-US" dirty="0" smtClean="0">
                <a:solidFill>
                  <a:srgbClr val="92D050"/>
                </a:solidFill>
              </a:rPr>
              <a:t> de  </a:t>
            </a:r>
            <a:r>
              <a:rPr lang="en-US" dirty="0" smtClean="0"/>
              <a:t>Mayo, is </a:t>
            </a:r>
            <a:r>
              <a:rPr lang="en-US" dirty="0" err="1" smtClean="0"/>
              <a:t>Pueblas</a:t>
            </a:r>
            <a:r>
              <a:rPr lang="en-US" dirty="0" smtClean="0"/>
              <a:t>’</a:t>
            </a:r>
            <a:r>
              <a:rPr lang="en-US" dirty="0" smtClean="0">
                <a:solidFill>
                  <a:srgbClr val="FF0000"/>
                </a:solidFill>
              </a:rPr>
              <a:t> own independence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day, where they celebr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ate freedom from </a:t>
            </a:r>
            <a:r>
              <a:rPr lang="en-US" dirty="0" smtClean="0">
                <a:solidFill>
                  <a:srgbClr val="FF0000"/>
                </a:solidFill>
              </a:rPr>
              <a:t>Spain in 1862. </a:t>
            </a:r>
            <a:r>
              <a:rPr lang="en-US" dirty="0" smtClean="0">
                <a:solidFill>
                  <a:srgbClr val="92D050"/>
                </a:solidFill>
              </a:rPr>
              <a:t>Another quality that ma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kes us unique is </a:t>
            </a:r>
            <a:r>
              <a:rPr lang="en-US" dirty="0" smtClean="0">
                <a:solidFill>
                  <a:srgbClr val="FF0000"/>
                </a:solidFill>
              </a:rPr>
              <a:t>our famous </a:t>
            </a:r>
            <a:r>
              <a:rPr lang="en-US" dirty="0" smtClean="0">
                <a:solidFill>
                  <a:srgbClr val="92D050"/>
                </a:solidFill>
              </a:rPr>
              <a:t>tamales, tamales are w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rapped in corn le</a:t>
            </a:r>
            <a:r>
              <a:rPr lang="en-US" dirty="0" smtClean="0">
                <a:solidFill>
                  <a:srgbClr val="FF0000"/>
                </a:solidFill>
              </a:rPr>
              <a:t>aves and on the </a:t>
            </a:r>
            <a:r>
              <a:rPr lang="en-US" dirty="0" smtClean="0">
                <a:solidFill>
                  <a:srgbClr val="92D050"/>
                </a:solidFill>
              </a:rPr>
              <a:t>inside they have chicke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n,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pork, and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som</a:t>
            </a:r>
            <a:r>
              <a:rPr lang="en-US" dirty="0" smtClean="0">
                <a:solidFill>
                  <a:srgbClr val="FF0000"/>
                </a:solidFill>
              </a:rPr>
              <a:t>etimes, raisins. Our </a:t>
            </a:r>
            <a:r>
              <a:rPr lang="en-US" dirty="0" smtClean="0">
                <a:solidFill>
                  <a:srgbClr val="92D050"/>
                </a:solidFill>
              </a:rPr>
              <a:t>culture is very special t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  us , and  that’s</a:t>
            </a:r>
            <a:r>
              <a:rPr lang="en-US" dirty="0" smtClean="0">
                <a:solidFill>
                  <a:srgbClr val="FF0000"/>
                </a:solidFill>
              </a:rPr>
              <a:t>  what makes us </a:t>
            </a:r>
            <a:r>
              <a:rPr lang="en-US" dirty="0" smtClean="0">
                <a:solidFill>
                  <a:srgbClr val="92D050"/>
                </a:solidFill>
              </a:rPr>
              <a:t>proudly Mexican. </a:t>
            </a:r>
          </a:p>
        </p:txBody>
      </p:sp>
      <p:sp>
        <p:nvSpPr>
          <p:cNvPr id="4" name="AutoShape 2" descr="data:image/jpeg;base64,/9j/4AAQSkZJRgABAQAAAQABAAD/2wCEAAkGBxQSEhUUEhQVFRUXGBkaGBcYGBoYGhcYHR0WGR4dGR0bHCogHBomHBwYIjEhJSkrLjAuGB8zODMsNygtMCwBCgoKDg0OGxAQGy8kHyQsLCwsLCwsLCwsLCwsLCwsLCwsLCwsLCwsLCwsLCwsLCwsLCwsLCwsLCwsLCwsLDc3N//AABEIALsBDQMBIgACEQEDEQH/xAAbAAABBQEBAAAAAAAAAAAAAAAFAAECAwQGB//EAD4QAAICAAUCBAQEBAUDAwUAAAECAxEABBIhMQVBEyJRYQYycYEUQpGhI7HB8AcVUtHhM2KiJHLxFkNEU4L/xAAZAQEBAQEBAQAAAAAAAAAAAAAAAgEDBAX/xAAmEQACAgEEAQQDAQEAAAAAAAAAAQIRMQMSIUETBCJRYTJxgVIU/9oADAMBAAIRAxEAPwDw3CwsLACwsLCwAsLCw+AGwsPWFWAGwsOBhEYAbCw9YVYAbCxPQcLTgCGFi0QsexxBlwMsjhY15bp0kgtFsfUf1xT4RBojfjGWhaK8KsEM90xogC1b+n9dsPN07TCJC3J2FYzcjN6B2FpxOJLIA746Gfp+XioOWJrj/wCB/XCU1HgyU1E5vThwmDue6WlIY78xAAPv/YxpzbQxEJ4QY1v/AHWJ8i6I8q6OZ04cJjpuoZVXjRggRmIAA259cXTRAyRRgbINR+3/AMfvjPKZ5kcyMk9XpY/Y4rMRGx2PpjoM51dhKQp8oNVQ3/bFnU8uHmi2+bn3o/7YeR9jytZBUXQ5j+WvqRhsx0aRACa3NADc+uDvUsq7t/1AijjesBpD4Mq25atyV3IG/rhGblyITciqfpbqoarGmz/2/X3wPrB49T8fyG1BbkGho539dsTGTyrfK5H1NfzGN3tfkUptfkjnaw2N3VI41YCI2K3PqbP9KxiOLTtWdE7VjYWFhY00WHrCGCGU6TJIupRt7mrxjdGNpZB4GNEWUYqWA2FX9+MaJOmSKpYrQHN/pt64KxdXRVUXvpFsBwRwK74mUn0RKf8AnkF5DpTS3VCubvDHpjeL4e17b9uLx0PTW8gYnd2/v+uJeDpdnPzMQq/tZ/v0xxes7PO9eVsD53ooj0012QKqv64un6ZBGakdifb/AIGCDtqzAHZFs/U4x5vOZcsSysxP9+uMjOToRnN0jGUy2tQoYi/MT6e339saM10T+KAmynf/ANv9/wBcYxAJpaiXSu3PYdycdBMLiZEa2UUT3/vtipyaao3Um4tUwaUjLrFEooHztXNci8Xy5NHlZiAEjFEAVZ3J4xm6DGBrk/0j/k/yxoybGWCQL8xJJ+9YyTaYk2Zv8/IbZQEHbvWMWcZZpQY1rVQr1PrtjTF0WraU6VAvarONHSo1iVpiNuFB5P8Az/zi7SVovckriEcoBGViHoSfrt/z+2AmWg1Zkg9na/tZwQyfWEeStIW78xq/ucV5eeNHmbUvJrfnvtjnFSVnOKkr4ybM6gmjYDs231H/ABgT8SvRRBwo3xPovVFTUHNA7jk7/bAvqOZ8SRmHBO307ftitODUitLTcZU8Gr4fg1Sg9l3P2/5wRzeYy+ssxZj6dtv79cDek9QWJXsEsRtxQ5wNZsW4XKzo9PdK2dRks148oIGlEGw/bFmVz6SSFdAvsaG/7Y5/I9RaIMFA83c/0xnhzBRgwO4N4l6VkPQs6VFdsxTnZLI9PY4syJLNLINz8q/b+xjnz1aU2de5FWAAa57DFSZ+RRSuQOdjW+HiY8LDGW6UQ2uYgKNzZ5ONXT5/FleT8qihfb+/645iTMM3zMT9TeIa8V428sp6TeWH5+mAks8yCz9f64DZtArEK2oDvxeKdWGOLjGjpCFCDYfViNYVYoskTiGHrCwA2Hw2NvTckZWrfYWaF/pgY3RjGN0fUpAAAxAUUB2xpPTFUjUxINAAAXfcEXW236jEx01NJFlmBI2IFb0tg9j6++Icoshyi8mPNdSkkFM23oNhjImDn4KIOFC2BdsC549RXc1xihsohlI2RVALbmvt3F2BXbC10E0sBGTPRq0Q1ClG5G4G1YTdUQy2T5FBrbknECIlcnygNoC0AQLF35hxiE+ZAQ6GVW3JCso34qq34vb1xy2J9HHxxvA/T8+P4jFWZmPAHAw4kjI1Lliw9T/S7xly2eVIwovVRa9/n7WO/AxZJnYtSG7C1+U2KHufWuMbt5K2q7Qps48SkLEI9RO/Ne3tWB2T6i8RJWjfrhZ7MAgKt0CSSdizHvjDjqoo6qK7Np6i+llFAMSTQ5vFMOaZDakg4oAwbj+Es6yK4y0xRioVtBAYsQF03zZIqvUY2kVtQLlzTt8zE/U4gZiRRJrBfIfC2ZmoqgVT4p1u6ooEWgSFiTsF1rf12vfFmV+FneZ4hPl6jiaZ5BJ4kaotA7xgnVuNgO+FIUgCGwicdd0r4BmmzPgeLCF0I6zAlo3EhAjCmgdTtsFIB8remKE+GVGUjzjTfwGR72AcTqxUQqNRskU+rstkjgHTTlxhY9G6H/h6k+X8ZpSgfLrJHqpV16yJGYn/AO1GlMTt83OG+Jui5HKwao1EjOmoCWWVZk1kiPyRxhB5ND6XIPmPasAedYVY9Ny3worQxxvk9DNlVP4l2ljJzkpYwIlt4bg3EpAU0CSSKwV61lIMvl5J8vAihnndJFgy8iiJdMcYLTmlsozaFUsdfbAHjuGxbKbN98V1gBDD1hDBrIz6Y1GoLqejxenY7nmt+/pjG6OmnDc6A6xk9ji4ZJ7A0tZ4FHB78bGCSNtyfrpFL22/4xU+fRgRZUEDgWf+5d/Xbf2xG9nqXpoLMgR+BcflOxA+54xaOmPRO217WLNc0O4xvPUkO+k2pJUbVwAL+lfviMXUxt5CzHSDdHjby7WCf5nGbpBaWl8mKTprKCTwK+99h9O+LR0wfLrGvby1fJ4vix6Y0SNLLYCsaYnk7XwN+KxNjKfOEVSDqJAAJ96JuueBWG5m+GK6M0PTVPJJGptxQ8q/mN8C8Yc2qBiEsr2J74Mo0tmyibhKoEXuaGx7n98Cs/DTnzBj3oUAcbF8kasEoqkYcEOnq5Vwg2oEn0A32xgGC/SM3oDBULE+gscbX++KldcHhndcGkpNvbKvDX6FvSgSCa3xUEk0r/FBWwBR/MDsP5YuGddlYiJ651aiKAFcj9f1xSvigKPDAWwQD2IBN7m99zvzWIRzVizMRBuSZtVNXJ23HrsCRxho+mHShOq2ZbHsb7+v++LESZtI8osbMQLong7XzZr0vFDiRSA0la2PqTta397Iwsf01f5agNnUw3IO/wAtLV1vyeR6Yy/hAZSKCotavNY+l++LhlH30SMzJ5drHfjnjnEP8tP8QlmIW6NcsOb+9++C/YT+zUscaux8oDFQtAULFn5uBZxHMThY7WlLajQZRydtqJO30xnjy8Z0WrWy6jvdDfsBfb7X3xIZJDMq1S6dTb2CKvvvvtjQBSMRIx075eJWCaF3Z7PNUD/L+hwAzMgbgAAcAenv6n3xSlZcZWUxjfHZ5D4liifIm3kGUikkUV/+W9sFNneJSsQsb0DgX8DxRNmh43hEBJDGsxCxPNobw1kJ2C6q52sAHnHaTZiKSB8vJLko86cqEaRfDji88+sp4kQ0a1iG4XnWRvRuiyvpvxqzKFGXzBlGXEamBI1JeR/EkYARlVD6IlDaSQEPJwC6P1R2bPyNlHzIcDxi0jI0USvel2RRdkRg0BejjfHWp8e5RW2dwGmlcOPFUReFHFHly8aECWNtBJSzV798AvhD40hymUzAlVpJ55TJQA061EbxFtwNPi67A7D3wASTqvWI2Rkgjyyxlf4bNHEjbWiMJJFNKlaVBsAk3bXjn8x8N56dMrE/heGNoZNY0s88r+UuLDyFw3F0FF7YN9T+M4sysoSLNHVJI+oQwS6wY44U1a0bSQsXKEctjL0rrssiwR5fIPKmTluDSreUlGU+PSldTSaZLsVRA2wBlz2TzccDLmM/DGv4bRHCX882XjYsiqAnlViCRqIJ2sY3TdBzuajyaZrOtU8gRozbLAqxCZTKAQNfhkMFIsCt/TDJmcxssnT4jOkAMkklnXlsudLWjNpH/T0Fl8xCkDnGyDO9ZzH4dy1jNyy/hzJp+YxyRNpB3SPRI9f+0EcDAGTqvwpKuayeWmnmeXMTMu9+SFZfBSRbJu1VnBugKHvhup/DuVEOZky6GQxiNU0ZhcwCZGYAkJGmkhEc6fNeoemMXWJc/C+VmlluZRJDCBTPGIWMJWtNE6iwB3Jo+gwSj6BmMjrQZ0xo2WeeQwuwHiREx+ExVhbByVu6snY4Al0b4Qj/AMvkeYxrmJEWVCzgGGDxYlL+Hdm0Z2s7Vo9drfjLoiQZSX+BFD4eYVINQ/8AUSINQLlwakVh5jsK8vO2OTz2UP4aLMSSOZJmdFViTcMaooazuVvyjt5CO2wNmPrgBxg5DCirZQE+HqJN8kkKOdr2wIyiBmAPBNeuC7ZANqCuzEEL5qFn7tvQB/bESZ6vTxb5SJzxqIbKBSRY9ydxpOq9h2OGgiQRshZdexPtuKAP0Jv6+2F/lYp2tiFsL7le/wBPbD9O6erR6mu7/YUP3O2Obao9cYyclwKTT4jtrQWpC732rega2xjyUixksfMQaAG3/wDVkf0wVny6qCUQHc1a6hQNDcmhx9d8VFYxpPk2B1jb5lFgfr/XBS4D02pdD/5lGCSAbLaqKg3sK77YztnQSCqsWICm9xQoELtdmv54smcHYSIIzXlA3rufY7fviTdSjGlhY0hgq1xdV9uf0worf03RkzOfIYNpoai1E3bet0NhttgS72bxu6tmVdxo+UKANvvgccdYrg+frzuTp2IYO9KzKJHuQDqsje9qqq2P3wDGD3T1RYxYUtRaiAbHAFnjvhPB5Z4E3VFHA400f9Q5YG+N+4xUueVWFBmUklr5NgrX6HF0ccWgoHQMGBLeh34J5HAw82bUOGZr0ik0mzvdsTxf/GIpHOl8FP8AmbuQoU3TDbmz3+ww03iySBtFFK2O1kb9+55rDLmU8WR72N15dQIPNg+uJyZ9GHytsxYC9u1WedgOMbX0bVPhFGV8Rr3UU4Y6tvN2H89sXeBMeWAamAU8kb3QqvXnFMWbGk6kLWxYm6HoLocWT+uIv1YnfSNXGre6u+OL53xtMrkukyLLpZnoBV8wuwCQK57DfFObiUAEO7MwvcVtZG+5J4xTmOpM6lTVFtX/AB9MVNmmJDE7iq9q4wSYSfYYbp8d0WJI3PmBPFmxW31vFMUCIPMlkIWaydjZoED12wLXMsG1BiDvuD64iZib3O/O/P1xqizVFm3peTbM5iOJFGqWRVC8AaiB34GPSB8MZCPXKoWaHXPIo1SDTBl00spLUSzSyRe2x3238qgnZGDIxVhuGUkEH1BG4x0/RshlHyU2YzDZoPE6IQhTQ5kLkAagdwEtr9sUWdxH8NwKFSSPKRQxyRBJGppZlSpJJllWSnV1WXyEUAV9MR6T1HIqBPE0cbynNZkLLJFE6O5OXWMMEIRVUySqCp4XbAjqf+HsamVYnVnMuWghAkBKSsrPMZxXkAVHI9hin4g+E4EznT4ssNUWYKox8RZfEZZmjd9SEqAyaWIB8t71RwAYynxhDGfDlnd3kkbVIMxIwhESDwAXgWMyxM7ylgK5Hcb8XlPiLy9QldiuYzQIVVFR1K5aax28vlHfzY9FyvScjI6GGCGVAM1KpjhFUgMSxMsslySa2RhrIXby8msfSM5GjzmVoYlidF8TTkRPCETWVMGllaMsxGmNmkUoFNkYABj4yyrK8Ry7mFYoIo9ACzeApDzo8lkhXex9JDh2+NJ5IRL+BA0eKiSxeIIo3lSOJdIbUFZFUKoDDY0AMCuu/EUj5HLQDMMSfGaVFYgBSyrFG1GtIVSQn5dXGCvVPiLLeJFJHmp/C05ZFysSMiRRIYmlSXVQZiwYjQGBO5OAIZvq+czWeGbGTAkjXwEBNCKcI7lzroa1JeQA7Db0xR1r4qz2WZstnI8vJII0R/FRZSUDNMgbS2gkFvTgD7kT8VdPEzeIZ5lGYmzQYRoFfMPQjtGkBEcYHfdmPFc8Rncs+YmdoUzEmslwXBklcE0WYqPMSx5HcgYAuz/xRNNAsDCIRqKAWJAdOsyABq1ABiaAI574BnGnP9PlhbRNHJE9A6ZFZGo8GmANYy4AtgkKkEcg3grl1kK6tSrbFhexZh6f84ExCztgw0jaQDFuq8m9lBuwDx9cRI9Xp/kvOSkIDF96A4NU21A8E7/zwxyBHlDsKF7ihVj/ALuLJP2w8cszG9AO9izQGoHYWRtR4HpisrJRalUFSDQAFAnb63tjnye325SY+ZyIDKmom2Fey0CT7f8AGKsnlFctzWoBTfvZ/wDG8LPJIjay41e1gjb6cV6YvXKyOEZpDbmvptseeaxvRzq5YL4YY2sooIGwpWO59d99hzsN8Ac89ueBv2Fft2wX/wAvCXqYkAMTp2sDSB+t4GdTgCMAL3UGjyLF0cbCrOfqVLaYScNh6w2Op4CQwWhy6AWwLHw9Z3oc0Bxfp3wJGDo6cxUFnIBTzewFUvv2/TEydEydFWSh1hnWMNbABdyAOSbu/T9cajl0XcKhjOoljvW7ABd7HbGCbJMkQYkiz8u/psfr/uMbYukqArNfykn67UBtiGzm2ieuJUJ8pOlD29Nh+oBP1xX1HNIUbSQW2Wx3HJP64aTKorKNIPFklxVfNf5a+mJDKRgkadrCgk7sfnu+10APrh9mcZMWazP8PQD/AKRte4A3/wDIn9MDdODhjWwZRGgXelG5vgGvp++NHixBmBK053qqGkAg+1n+WK3UXuo5+PLsxoAk+gF4sTp8hukbbnbG1M8B4jGiztwbrTze3v74ufrAobbhfmoWG71fArbbByZrk/gHx9Mc8AduSBzuOThz05gLYqvOxO+xrivXGx+pxn8rbMSBYA4pb+gAxTmuqa100w2H5tvfau/1wuRicjFNlyoUn8wJH2NY6D4YyE+ZikRJUjhiZJn1qWUyE6FsIjFzzSkEVqNc4AZifWRtVKBt7DHbfBU2chgEUWSkmXNOZI2SWWFn8IENTRspKjUbs1eLOhYnS8ww1jOu+XnM7zSBCpFaI2LKxBLSO3hKLB3I2BONh+A1SZIJpsz5Fcl6jjiiVF8SbQzynayV3Cgs1k1jHAnURl4If/TxQ+PHmYy88WsmRgY9amQu0dsDRTvZ4xbnch1OZpdSZaCZ1cSIkccU0wlmSGm0pv4kpGksRdE3R3AWe+C8oBPH4ssU0ECyyeI0cixAuAVPhL5m0MDpBBuuQTQjoORycpzsrJKY8vCZIo7ADbrGhmaydRdlYqm16q2oYvz/AEudnSFM9FmJpCmWkjiLCljAKa2KKJEUDd9wNHJxti/w/kLZyPL5jX4cMDx6QVXN+KgmCr5txSsRzZUcYAt+FuhZf8AkrJFLnZDNLl4pdQSSOKkKtTAMb1uFPzFQLrk02X6dFCiyGBJokjjn8qAyfijl3klTTt/CQzKKXy+U8CiFm+DMmi5o+JPMYDMCoeJHRIwP4miSjKuvWPJQAU8nnJ8HfCUc+VzE0y2xjl8AeIsejQjOZipYM6awsYoEWzE8YAPZfrcMbxRZmbLgeNIUWDTJFlIVhljUK/dnYg6bN0LokjCm+PMteU8JvB0xMGqLxFi0sxhhK7Fk3tipskIb2xdlPhrKGGOHwY2mH4WKRRG/ipmJAsrM8hfR4YQSAqEPFY5n/E0JHII44BErM7qPwsEB02VUK8TszrRPzaTsDXoAC+MuppPP/AZzCiqsYYtS7AvoDszKhcsQpYkXjn8OcNgDVkXCupJIAN2ORgzLnUOxJoqQSBtd2aBOBHSz/EWyAL3Jqq787cXgxDmkYeegGetqXSq7g8epxyme300qjVlcuaDjeNyAfLR24A823t298QlzjadJQ6Qo57HkNx39Mapc8tDzgWbai4Is2eBWw9TjJ1TqKugC83v7qCdP88Sl9HonJRT9wpJ3kCgIALJG5IJHPJ2X2xeDOSLI3IoWPLYIG3Yb/wAsYMv1DTGFHIfUfQjbb9saP82VT5VNEktZ3N2Kv7nFNM5w1IZbHSSUaKb5vKODsD9PU8+2Gfp2slvE1DzWa3sfU72aF++Mw6l51YKKUUB7b/74R6q3YKoFUANhuD39wMKfRL1dN/lyS6h09YhRLFvsB+l399sDDjTm86ZOQB32AG57msZTjovs8mo4t+0kmD/4icjcKBZXfgfmPfgAVgCnODc/UiQw0Hcj7Dk3tybO/viZHnmZs94oFObBb1vcD+VHEcxJLr0FyTdfqQf54tzObvTqj3ssCSReog7CvYDvic0chk1iMKVYE78sSKuz9OPXGYMwW5jIPvrlYgE3uflAs1vz2rFSZZKs6yugsASARW3pia+NYAdCRqpQQTZ5vb+6xU2WdrZpABwxs8CtuNxe1DAxfZDJ5VXVj8vnVVsk83Y2G547Y2nJLvpj1UGIBs/mAW/sCcZMpkSzUr+Qb6gDsT2rsdsWR9NBQMWI5LV2Wmoj61++DfOQ2ryaljRVLKADYsjRQOkXRbarPAxzshJN4MZHJIYw7izuSLI8o22A5N37YknTFCU1aiy2bHlB7c8/XucFKjYySAVYQGOghgBcAxqoFkDbVQ2Gqz3JB39MZzN/EYkjyKSt6dyRx5djzilItSsELj1hf8SMtBBFDAspaCF40lIXclYgPKW2UupZu/kAHzE48mOO2+HfiFocgkCZtomlziq4DEeHAFXU3/arM5sjnRiijb1r4hizLIseWzLiPwxHC8cJFqnhwhiieKymwSpbzcDtV2c69nUzKzNkJI8zmJcrfiowWd4QihEUqtBpBG9A2CKusFsv8ZZDxmktILzEhahLKJYoYnTLFhey62UhFIA8MHbYjmMp1zKwdSTMqQYljfeCArUjJIobw5pTqosCbYA1gAg0PUIiwgykGRAjLCQuimJS4V2E0kmxdiqkN2WloXdsmY6qQJzmssrKTKreJGTIYYREzJsVdUUMPTXrIsnEh8f5RQyKk6ApAuuKLKx6vDOYY/wmEkaAmb8u/kG+5wCzHxmpycuWWA/xBpLNLqjvxNfiCHTpWetiysB7YAJ5vIZlovBfqMLR+AZ2URvrWDzSC2MQbSzlajLcuDWK8x8MSL5p84waFJIyUBOiKGJRJGpDC9MsiQ1wbc9sc5m/iVnlklMaAyJFHpttIjjEY00CLDCNQb9TVbHEMx8TStdiPcuTalrLyidr1k/mUDbkCjdkkDp818KoniPNmpmZfGaUqb1GGNBJRPLePIsYJPyhje9YD/FXRcrlk/gu8knjPHepStRKqyNQF+eVvLvsqHm8B5evzsSdYFknyogomTxdiFsHXvd+3G2M2Z6hJJXiOz1qrUbrUxZq+rEk+5wBlOGw5w6jACBw4bBTKdI1JrJKjfsTx3v0w/8AliqTqLGtI2/1HkfbfE7kd1oalWC7OGOC34SMyaFul1aiSLIHPA24IwuoQRotADVte7WDzx8vthuNei6uwSBiQU4LZNIwiMwF6yL7VtufWrxuXSpCsEXzWo24ANEn3NDfGOZcfT2rs5sRnFqZNyaCMT6UbwZgzaowFilVi3oWO9A/UKMXfj0PJ/KKB1NRPzXvvwO+M3suPp4NZOcngZDTKVPoRWKjjRmzbEji/pjOcWsHjkqdGnIafEXVst7/AM8Hc1n4mvuGosNxqoce29D7HAXpcYaRQRYN/wAjgyFiXSQF2W+3Ck+Y/XavriJ5OGpVmLMZ5GeNiDSjcfc40N1gMwpWO4J9T5SP57/YYj4YWVCSgULzqHIHsebOMmSYRSFiQSoNVuCSKFfrf2wpUKRrXNsXDIjEkUC2/ls3VAAA8e2Iq0umtCBQCCGoDknubu/fE585GwZQSBQqhyAWJHtuf2xkzOa8QEBTbMGNb0AKA9TzzgjEvouy7SkBlKruSBdaiPbuNqrDjLylTcgAIVTfFEagDQ2+uIRZulXTGSUBsk7CybNV78nFj5txbeGAa1XvsppRfqPrhybyVLk2ofxDYA8oDGgd6sbC7vF2Y6XRA1MWZq3rcb2eSdvfEo5JioKqovTuCLPYWL+nbGaJpCCNYVQTbHuSexAs3XbDljkvzGQVCSdbKAtDgktfO2w2w/4RFUtp3s0G1NQAF/Ka5vnDJl5A2lpdLHyirOoCx24H1xVJlqRl8R7VQxX8tGtued/TAxfsEud8RwS+HulnNZqLLq2kyOF1EXpB5Nd6FnHow/wvgQlZMxISZyikBE/gqkjtI2qwCfDcDcADSxu6x0Ox5PhY9K6N8LZTNzSQxxuvhwiQyRZlcwrNqX+GGMaASMgkCjfffcDa7JfD0JyyzxZHxcwYlkXLl5HWpZ5YkZhrBZVjiBI2sy2aAAAHl+Fj1roHR8qMw5zMWVhfMM0UOWZzKkelCruhCslmbSF1MAKk3JGItmcknThpMQzOXyK6SNNvJmguqq38aP15Go8VgDyzL5dnJCqzEAkhQTQHc1298bY+hZgoriCcqxCqwichmb5QpqiT2A5x2mR+LUyuVymWhJtom8aQSHRG00kgfXEq/wASRI6osSBY8prBjO/4h5Zpi6a0rMTsa1P4qLFMuWZSxuMByLjAA8xPrgDzw/CebEXjHLyeHt5qHdtA2vVu2w2xX1X4dkywPitDatpZFnikkVt7DIjlhVG7G2OxT4syUMyyxjMSsYsrAQwVUSGPwTJo85Z2Yx7agoGonfAD42+IEzrqyeNYLk+KIRWoqfL4SLY2PzWePfAHLHDrhjiS4GoP5VZSiBVUBgQrd63vv9e2FOkh0lnQEEMKG98WaHt3w8HUiUVEQ2BQ79h/Wz+mJNO71pjPsGa14I2FAHj9scObPq+xwXJmTIuGYaqYg2PUEgf+ROISZMM4VXLOWo2P3BvgY1SSzA2VAJKj1JIuu/6/bEIvEk1bqo+XiuTZAoXvjeSHGOKJr0pdTLbcDTe3mPqPtigZNdUgUFgooV/q2Hb3vGlsrJW8nG4q+2w3/lipMhTUZGDMSAQNjXNm75vGWW9P4Q0OWBkYKt6E3HNvVbj6/bbGtESwToBsBqoCxZNdv9I9MZjkEXTqJs1uGWt99x83GIrlo9ud678XZ7eiivvhklezKMvWZbYC7AHqp3P/ALduK98Czi2drJoUL4xTjslwfP1JbpNhDpGU8R6JIHJrn02+5GCL9MQFeTyWJIAobAb7A3td4H9JRyW0NpoWTRPcVsATzWLszC5KrrJ1kijY4Nb37k4iSd5PNJPdkvy+ST8QykeVeBv3IA/njWuWQbBQSATwDuTW2o7gUcYI+nht1dm5B2qyASK342xc/TEUjUSQQPoObJ2+W6F++JeckuryLxAA9ldQNoPKCtX6bX6D2+mJS5lPyvo0mrAJJAAqva759cZ/wyeKQRSqttvq7eu3cjGn8GqqNAVmAUEtQ5trIO3FD7nFG8FC5yMIy2SWFs3qxIPFfb9fXEc/1AOpUAjzc/8AaLofvic+bCK3hld2oUBwB5jv6k7eww8LxrAV1CyPqb9Krb64M2qLo+olgNEbtx29BWxC3+uMyK6ihAdJYEBr+bsb2vGeGcCPQWNFxY32Udx7m/2xrPVVsGiPMbocgfKd+SPTCqwZVYIpLMwulvzec0CB+ajew3/fbGXP5pzallPFlQN64sgb40RdURdgHqqB2vc2buxuawOk1SMSASTZrdjW5++3fGpclRXOA58G9MzbyeNkyoeNkjBYjZp9cYrUK41G+1XjoM31HqTZyCMZ2CSWZ9K+G8ciIzKuXIkUp5fIAKI3FnucYfhiWVYUjTp82YqQzOy61YgpoiaNlFqVJdlbcWeMbc91XOjOnOfhHRxl5EHiWWCRoY3kdiBcgvkgblRR72dDV174Yz2nU+daWT8WIoVBYa3Cn+NYPkVQr71sAaq8TPwCXzM0X4qWRkyqtBIwZdcrBmWI6rKqdLsBsa3xZncx1id5S0UETlp4w5dImDOIjIsJaTcqkSpa3Q1C7JwLgk6nNloMz4wEfjwJExIEhkTXHG52JZQS6knkqdjWANXwz8DQZjqM+XZpXy8Eah2BAfxiF8g27OJRQH5PfBUfAmVVYE8Imbw4RKxkbSZpHVrFNp0CGLMEVyCh77cz1vpWd6cZJHzLLM+aKERsw8VtHieKG2tf41VXLnBbqfwGYP8AqZrMaEMqyeXaoctK9xkSNS+XwhrANPsDuMAF3+HcmP4+Uy8cqyxvmYEcggKY44liYOasTu77/wD6qxwHxwsYkjVBCJViUZgwALEZrJpQvl1KulWK7FgeMbfhX4ehlXLmdZpWzUxhiiiIXQq6PElZipB0lxS1WzEkYML8GwKrQ+G8pOW8f8bqaONXejDHGu6OGtFIJJJdqI01gDzPEgvvj0T416LDFDOoyqQGPMLFlTb+LOo1rIWDMda2AQ4A5oXjoooMtA2YZUy0aIwj8cLBIn8OCNWSWNqYq8hJuM6mN2RpwB4uRhDE5PpXt6YiBgA50rPIiANzqP2BA3/avvhn6otod9ixodtgF+1AYC4W+I2K7PT/ANE9u1BTLdX0KorjVfG5PHuKxQnUmVNC2NySb5sAV+2MWk4bTjdqIetN9hJurtxQry7ci17/AN+uGbq71Ww53AF7kk78jnGBIydhvi1Mm5BYKSBya2GG2JS1dV9l0vVHbk/+K/T0xS2bY/mb9fav5bYs/wAtk28p81Affj6Ynl+lu3+kc1Z5rmsOES1qPJgOGxdPFpJFg+44xUcUcmEMkzhH0A9iWGxA9L/p7Y2VKWVdKhkAIbuBzub5PpXfFXS8+saMCpNn/av640f5ibtY71GzdmwBW32B9e+Obbs4tu8FGXMsoZgwUKOAK57AAcnGj8FIDZkbygL5VLUKutq2ArGPKZ5o0bSvJ+b0NfzG5xbHm5JA3kQgWxu9tq239B+2Mp2Z7rEuRvS2snxDXG5N73vxwfviMuWRbHnYldQrhQflv17emEry6lUEDUAy+g2Nc8bXib5eUIoL7UCF73ew/r9sabz2y1elKAgPOrzb9quhXHBxGfJoHiVaIY39VvYfoMVnp7BmXxN9Ou+Ad6Nm9u+/++EclHoLamsfT7GjvRJ598P6Z/TQubipiF+X/tQHcgUNqNb7nGfPSLJGGBVdySLGo0ABwOef1wIOFqxSiWoDHHe/4X9WyuVXNtmpNAlj8EaRqfSyyFyo9dkH39jjgcdh/hfkIpc8hzAQxRKZGVwCrbrGA17VqdT9sUWdf1L43ycqOrSILXLoEaCWSMLEJGIUB0Ip5AoN8RcCxjm8v8S5ZcocmwleMzxzu6+XW2sF00s+0fhhQB3dbO1Y6bq+XyESRh2y6xxyTTPoUO004do40VQVY5dX8U6bHkRd/NeK+o9V6ccxMJGjkjzeay4kKP4Spl0ihfWQqt+dnBUUdSEWMAc71n4iizVtmMpO00ZnNeIRGiyytIGddJIdS9XsD5b4GCmX671DWsKdOUAPB4MRiKlPw4adIy5AZzXnIY7gtt5sZPhz4zhgfNZidTNNmcwityrLl7d2dCBQcMI6Hqo9MW5H43hycYGWaaWVfGbxHFa5HnRg8lmyxy6BCd/nYcb4AokfqGcTKvIkQjyiiWMyyJGpEkpALlnXYvFpC2Nk98JPiPqRzrZYCGKeaVkdFgi0iSQgMz0raiByzFjV++L+ofF2VnLr+CzDxLLHNEgkCjRHGsSpJ5X8mssfKd9fqcc9nJp4M1+MzeVNztLJplWSNHMmokqQQwovqFG9hgA/mctmo0lEnUQmVJZpnjR1ImNJ4Ri0pIjOFB0+VSq3wMZouhTNnPwUuckK5dNcQV6JNK6JCkjqFlOq6vbScah1rPTZiXLvlsqWjRGaPM+ZYRCppzJJJudL7lmN3WK+nZPOj8TmTm8g2so2YMskU6kliUYhUdQddgcVR2rAFWZ6NlAs8sz52d1nSFbqNpZWW/DcOrMrJTAm+wrnBUfC2QTNGBgkiwq7TuMzIWUQoDJcaRgqC40imOxurwJ6R8P57PQicTgrJnuL8xmIBaegPlVb9PlNDBP4g6BmBC0maz2czESNmFtI7Wo38JizPKFAZh8u5IHfAHH/ABY+SJjGTAsKfEZDL4ZJIoKJjrsC7OwNjbAfJQa3VfUgYqC2cGIekuh1agCoB+5vb64mUkjvo6UpvhEUih0swQnTQ3Y0SSfT2xLPZNFSwlGwLJYG632Ox+o9sSPTKbw9bWb200CQDvd7i9sP+DBW2diqn9hzpv3IGOdnr2dUWRZNAqpaag66/Xe7FntxilcuP4oLRgtVeZaA1War6dsTyuRWRgRq097IBJPFHFkeRQAkjdSWonlFJFH7jCylp2sGTpUqR2zc2AK5A5J+nb9cbVzkarzfz/lN7kjk7Db2xmyroiamFlmNCgdhyN+NzjbJLF8nlG4BHlAo7kjuSPr2GMlyy9J7Y5RmPUFDFlVjqYE3WwHAH99sVPORRWNgqq1E3+bayarvjW2cUAHWtUxKjclj2I4obYxdXzSEAIwIFChq4AoXe36Y2K5OerJbcghmxXhzhsdj5jDvSczGirqNHWT9Nhv+1YmM9GVosV2atjtflH/jZ+pxCCFRDqKC6Js999qN/wDjWJM66xq0BUCk0Bu1cbbnft7HHOuTk0rMskkfhaQWsEn5as8AnfYV298WQZrTHQjJXSbat9RBHPFD3/rjaJogzWykOR6bAC7296xVLnUFHXfznQAdyxPPb0/TC+jLviilZizCSOI+XY8kcV6bYUmblHNAqKvvbb3d8kfteHyedRIwPzDUSNPc7bG9tq7Yy5vMFwoANKov3I2JP8sDaNUiSnllspvuCSvN9/ph1ysjJpL+XSpqiSLuhsL7fTjFUeYkslEItQi87bD25IH7nFn42UldIosQRZ+YKK3Ppzhz0KfRT/lQ1AFrBL2R6L3wLbBoxzVo8n+kkEEjUTYJB2HOBv4Y6Wa9gQPqTfH6YpP5Ki/ky4P/AAd0X8XmAjBvCUF5SpAOhRdAsQAWNKL7sMAcak6g4iaEMRGzBmXszKCAT3NAnbjfFFnpmU+DMtHmM1HJBIwSYiMyGZYxCqamHjRDQsg1DeTyjTvWHj+GBFl9UOSSaXRlkKzWwSVhLPKZTahCI3gBLFRxjzebrM7gq00rKxJYF2IZjVki6JNC79MZZcyzElmYk8kkkn62d8Aes9bhy2XyrTZOOIWZpFdY8tNpVmCxAtK3iqBRICgkBxYwE+Gc1k8pk8xHLOPHzOXlsIA6hTE3hxF7pZNZ1EeoUEijjz3ViOAPY/8A6wyAWOEyV4LQ5cSrGxV8rH4MzMaBJ1SxsgAogS2Rtjles9fyzkRXJNG+cObzD/LZJYMkKt2pj520ljWwrHDYWAPQYPi3LR5vN5lfxRbMKRdQqU1vqcAMXUrpWNRYPLe2Of6l8QGSOeML/wBeZZHkbTqZEBEaFUUIKsklQLJ9sc9hYA7Xo3+IU+Wy6ZeOOHw1rnVbbyEkm/zFhfqEA4JsX1T4rknhWKSKA6UCCXQTJQOonUWI1M1lmABJY+uOewsAX5WbSwarog19MFH661g0Nq/a/wCf9BgLhsS4p5OunrTgqiEpOptdgKp9VFHm8QHU5LsGqvgDvucYMLG7UY9Wb7NcmcZtyxO9898QbMMb3O/vjPh8KRnkl8k9eEXxDDY0m2SvDYbCwMFhYWFgA1DlI2EY82pxfIAAHPb2OLI+mptZu+4O1MQi/obJ+mDuW6bGURiu+kC9TcEbjn3OHk6XEEby/lP5m7WR39ccd3NG+F5sBRZdNXmiKgWbYmyF5sfpximXLqZFTZVqwdrYVfJ7niu2BkkpPJJxXqx02nPaGeqlRImggV6crv3N884m/UVJk1NqUkKoJb5e52+gwDvDXhtN2dB9upoptbvzVtxwq8/9oP64x5jPKZlcA6Vqh9P+cDLwsFFIxQSCeX6kFFFbssTvXzCv9/1xW2dXSVEYqyRbHY0B2rGC8NjdqN2oc4bCwsaULCwsLACwsLCwAsLCwsALCwsLACwsLCwAsLCwsALCwsLACwsLCwAsLCwsALCwsLACwsLCw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6363" y="-1538288"/>
            <a:ext cx="46196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75" y="4800600"/>
            <a:ext cx="2562225" cy="198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static.com/images?q=tbn:ANd9GcQ8b2e231713sufREZdQEZNRzA17UVhaOgJaNRwaay3hXHVHvC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946">
            <a:off x="533400" y="5079880"/>
            <a:ext cx="2286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75" y="533400"/>
            <a:ext cx="1785063" cy="99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3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1613">
        <p14:reveal/>
      </p:transition>
    </mc:Choice>
    <mc:Fallback xmlns="">
      <p:transition spd="slow" advClick="0" advTm="416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Eritrean Culture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010400" cy="34504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Eritrea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434"/>
                </a:solidFill>
              </a:rPr>
              <a:t>gained independence on May 24,1991. They fought for 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long time </a:t>
            </a:r>
            <a:r>
              <a:rPr lang="en-US" dirty="0" smtClean="0">
                <a:solidFill>
                  <a:srgbClr val="007434"/>
                </a:solidFill>
              </a:rPr>
              <a:t>to separate themselves from Ethiopia. Most people </a:t>
            </a:r>
            <a:r>
              <a:rPr lang="en-US" dirty="0" smtClean="0">
                <a:solidFill>
                  <a:srgbClr val="FF0000"/>
                </a:solidFill>
              </a:rPr>
              <a:t>speak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language </a:t>
            </a:r>
            <a:r>
              <a:rPr lang="en-US" dirty="0" smtClean="0">
                <a:solidFill>
                  <a:srgbClr val="007434"/>
                </a:solidFill>
              </a:rPr>
              <a:t>of </a:t>
            </a:r>
            <a:r>
              <a:rPr lang="en-US" dirty="0" err="1" smtClean="0">
                <a:solidFill>
                  <a:srgbClr val="007434"/>
                </a:solidFill>
              </a:rPr>
              <a:t>tygrinya</a:t>
            </a:r>
            <a:r>
              <a:rPr lang="en-US" dirty="0" smtClean="0">
                <a:solidFill>
                  <a:srgbClr val="007434"/>
                </a:solidFill>
              </a:rPr>
              <a:t> in Eritrea. Most of the </a:t>
            </a:r>
            <a:r>
              <a:rPr lang="en-US" dirty="0" smtClean="0">
                <a:solidFill>
                  <a:srgbClr val="FF0000"/>
                </a:solidFill>
              </a:rPr>
              <a:t>traditional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music includes </a:t>
            </a:r>
            <a:r>
              <a:rPr lang="en-US" dirty="0" smtClean="0">
                <a:solidFill>
                  <a:srgbClr val="007434"/>
                </a:solidFill>
              </a:rPr>
              <a:t>drums an chants. The dances include </a:t>
            </a:r>
            <a:r>
              <a:rPr lang="en-US" dirty="0" smtClean="0">
                <a:solidFill>
                  <a:srgbClr val="FF0000"/>
                </a:solidFill>
              </a:rPr>
              <a:t>simple movements of the shoulders </a:t>
            </a:r>
            <a:r>
              <a:rPr lang="en-US" dirty="0" smtClean="0">
                <a:solidFill>
                  <a:srgbClr val="007434"/>
                </a:solidFill>
              </a:rPr>
              <a:t>and movements as a group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The traditional food is </a:t>
            </a:r>
            <a:r>
              <a:rPr lang="en-US" dirty="0" err="1" smtClean="0">
                <a:solidFill>
                  <a:srgbClr val="FF0000"/>
                </a:solidFill>
              </a:rPr>
              <a:t>injera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hich is bread </a:t>
            </a:r>
            <a:r>
              <a:rPr lang="en-US" dirty="0" smtClean="0">
                <a:solidFill>
                  <a:srgbClr val="007434"/>
                </a:solidFill>
              </a:rPr>
              <a:t>like and has tiny </a:t>
            </a:r>
            <a:r>
              <a:rPr lang="en-US" dirty="0" smtClean="0">
                <a:solidFill>
                  <a:srgbClr val="FF0000"/>
                </a:solidFill>
              </a:rPr>
              <a:t>holes in it; it is usually served with some ort of spicy sauce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The clothing is mostly white(sometimes another </a:t>
            </a:r>
            <a:r>
              <a:rPr lang="en-US" dirty="0" smtClean="0">
                <a:solidFill>
                  <a:srgbClr val="0070C0"/>
                </a:solidFill>
              </a:rPr>
              <a:t>color), with </a:t>
            </a:r>
            <a:r>
              <a:rPr lang="en-US" dirty="0" smtClean="0">
                <a:solidFill>
                  <a:srgbClr val="FF0000"/>
                </a:solidFill>
              </a:rPr>
              <a:t>colorful designs on the lining. </a:t>
            </a:r>
            <a:r>
              <a:rPr lang="en-US" dirty="0" err="1" smtClean="0">
                <a:solidFill>
                  <a:srgbClr val="FF0000"/>
                </a:solidFill>
              </a:rPr>
              <a:t>Nigdet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is among the most </a:t>
            </a:r>
            <a:r>
              <a:rPr lang="en-US" dirty="0" smtClean="0">
                <a:solidFill>
                  <a:srgbClr val="FF0000"/>
                </a:solidFill>
              </a:rPr>
              <a:t>celebrated  religious festi</a:t>
            </a:r>
            <a:r>
              <a:rPr lang="en-US" dirty="0" smtClean="0">
                <a:solidFill>
                  <a:srgbClr val="0070C0"/>
                </a:solidFill>
              </a:rPr>
              <a:t>vities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in Eritrea. It is when a certain </a:t>
            </a:r>
            <a:r>
              <a:rPr lang="en-US" dirty="0" smtClean="0">
                <a:solidFill>
                  <a:srgbClr val="FF0000"/>
                </a:solidFill>
              </a:rPr>
              <a:t>neighborhood/area h</a:t>
            </a:r>
            <a:r>
              <a:rPr lang="en-US" dirty="0" smtClean="0">
                <a:solidFill>
                  <a:srgbClr val="0070C0"/>
                </a:solidFill>
              </a:rPr>
              <a:t>olds a celebration for a saint, because </a:t>
            </a:r>
            <a:r>
              <a:rPr lang="en-US" dirty="0" smtClean="0">
                <a:solidFill>
                  <a:srgbClr val="FF0000"/>
                </a:solidFill>
              </a:rPr>
              <a:t>they always </a:t>
            </a:r>
            <a:r>
              <a:rPr lang="en-US" dirty="0" smtClean="0">
                <a:solidFill>
                  <a:srgbClr val="0070C0"/>
                </a:solidFill>
              </a:rPr>
              <a:t>go to saints for help, and so the celebration is a </a:t>
            </a:r>
            <a:r>
              <a:rPr lang="en-US" dirty="0" smtClean="0">
                <a:solidFill>
                  <a:srgbClr val="FF0000"/>
                </a:solidFill>
              </a:rPr>
              <a:t>way of t</a:t>
            </a:r>
            <a:r>
              <a:rPr lang="en-US" dirty="0" smtClean="0">
                <a:solidFill>
                  <a:srgbClr val="0070C0"/>
                </a:solidFill>
              </a:rPr>
              <a:t>hem showing that the saints helped them.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clothing tho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33829"/>
            <a:ext cx="4191000" cy="17241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Eritrean_fo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57725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E:\flag tho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1844040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080227"/>
      </p:ext>
    </p:extLst>
  </p:cSld>
  <p:clrMapOvr>
    <a:masterClrMapping/>
  </p:clrMapOvr>
  <p:transition spd="slow" advTm="5806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953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rgbClr val="0070C0"/>
                </a:solidFill>
                <a:latin typeface="Blackadder ITC" pitchFamily="82" charset="0"/>
              </a:rPr>
              <a:t>Nepa</a:t>
            </a:r>
            <a:r>
              <a:rPr lang="en-US" dirty="0" smtClean="0">
                <a:solidFill>
                  <a:srgbClr val="FF0000"/>
                </a:solidFill>
                <a:latin typeface="Blackadder ITC" pitchFamily="82" charset="0"/>
              </a:rPr>
              <a:t>li</a:t>
            </a:r>
            <a:r>
              <a:rPr lang="en-US" dirty="0" smtClean="0">
                <a:latin typeface="Blackadder ITC" pitchFamily="8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lackadder ITC" pitchFamily="82" charset="0"/>
              </a:rPr>
              <a:t>Cul</a:t>
            </a:r>
            <a:r>
              <a:rPr lang="en-US" dirty="0" smtClean="0">
                <a:solidFill>
                  <a:schemeClr val="bg1"/>
                </a:solidFill>
                <a:latin typeface="Blackadder ITC" pitchFamily="82" charset="0"/>
              </a:rPr>
              <a:t>ture</a:t>
            </a:r>
            <a:endParaRPr lang="en-US" dirty="0">
              <a:solidFill>
                <a:schemeClr val="bg1"/>
              </a:solidFill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609600"/>
            <a:ext cx="5029200" cy="4191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Diwali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en-US" dirty="0" smtClean="0"/>
              <a:t>s celebrated to honor the </a:t>
            </a:r>
            <a:r>
              <a:rPr lang="en-US" dirty="0" smtClean="0">
                <a:solidFill>
                  <a:srgbClr val="FF0000"/>
                </a:solidFill>
              </a:rPr>
              <a:t>goddess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o</a:t>
            </a:r>
            <a:r>
              <a:rPr lang="en-US" dirty="0" smtClean="0"/>
              <a:t>f wealth and god. The festival </a:t>
            </a:r>
            <a:r>
              <a:rPr lang="en-US" dirty="0" smtClean="0">
                <a:solidFill>
                  <a:srgbClr val="FF0000"/>
                </a:solidFill>
              </a:rPr>
              <a:t>lasts for fi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e days. The first day is </a:t>
            </a:r>
            <a:r>
              <a:rPr lang="en-US" dirty="0" smtClean="0">
                <a:solidFill>
                  <a:srgbClr val="FF0000"/>
                </a:solidFill>
              </a:rPr>
              <a:t>dedicated to c</a:t>
            </a:r>
            <a:r>
              <a:rPr lang="en-US" dirty="0" smtClean="0">
                <a:solidFill>
                  <a:srgbClr val="0070C0"/>
                </a:solidFill>
              </a:rPr>
              <a:t>ow</a:t>
            </a:r>
            <a:r>
              <a:rPr lang="en-US" dirty="0" smtClean="0"/>
              <a:t>s and we cook rice and </a:t>
            </a:r>
            <a:r>
              <a:rPr lang="en-US" dirty="0" smtClean="0">
                <a:solidFill>
                  <a:srgbClr val="FF0000"/>
                </a:solidFill>
              </a:rPr>
              <a:t>feed the cows. The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econd days is for </a:t>
            </a:r>
            <a:r>
              <a:rPr lang="en-US" dirty="0" err="1" smtClean="0">
                <a:solidFill>
                  <a:srgbClr val="FF0000"/>
                </a:solidFill>
              </a:rPr>
              <a:t>Vih</a:t>
            </a:r>
            <a:r>
              <a:rPr lang="en-US" dirty="0" err="1" smtClean="0">
                <a:solidFill>
                  <a:srgbClr val="0070C0"/>
                </a:solidFill>
              </a:rPr>
              <a:t>ana</a:t>
            </a:r>
            <a:r>
              <a:rPr lang="en-US" dirty="0" smtClean="0">
                <a:solidFill>
                  <a:srgbClr val="0070C0"/>
                </a:solidFill>
              </a:rPr>
              <a:t> of </a:t>
            </a:r>
            <a:r>
              <a:rPr lang="en-US" dirty="0" err="1" smtClean="0">
                <a:solidFill>
                  <a:srgbClr val="0070C0"/>
                </a:solidFill>
              </a:rPr>
              <a:t>Bhairvana.W</a:t>
            </a:r>
            <a:r>
              <a:rPr lang="en-US" dirty="0" err="1" smtClean="0"/>
              <a:t>e</a:t>
            </a:r>
            <a:r>
              <a:rPr lang="en-US" dirty="0" smtClean="0"/>
              <a:t> light up lamps </a:t>
            </a:r>
            <a:r>
              <a:rPr lang="en-US" dirty="0" smtClean="0">
                <a:solidFill>
                  <a:srgbClr val="FF0000"/>
                </a:solidFill>
              </a:rPr>
              <a:t>and we 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dirty="0" smtClean="0"/>
              <a:t>repare special items for the </a:t>
            </a:r>
            <a:r>
              <a:rPr lang="en-US" dirty="0" smtClean="0">
                <a:solidFill>
                  <a:srgbClr val="FF0000"/>
                </a:solidFill>
              </a:rPr>
              <a:t>third day. T</a:t>
            </a:r>
            <a:r>
              <a:rPr lang="en-US" dirty="0" smtClean="0">
                <a:solidFill>
                  <a:srgbClr val="0070C0"/>
                </a:solidFill>
              </a:rPr>
              <a:t>h</a:t>
            </a:r>
            <a:r>
              <a:rPr lang="en-US" dirty="0" smtClean="0"/>
              <a:t>e fourth day is dedicated  </a:t>
            </a:r>
            <a:r>
              <a:rPr lang="en-US" dirty="0" smtClean="0">
                <a:solidFill>
                  <a:srgbClr val="FF0000"/>
                </a:solidFill>
              </a:rPr>
              <a:t>to the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indu god </a:t>
            </a:r>
            <a:r>
              <a:rPr lang="en-US" dirty="0" smtClean="0">
                <a:solidFill>
                  <a:srgbClr val="0070C0"/>
                </a:solidFill>
              </a:rPr>
              <a:t>o</a:t>
            </a:r>
            <a:r>
              <a:rPr lang="en-US" dirty="0" smtClean="0"/>
              <a:t>f death. The last day, </a:t>
            </a:r>
            <a:r>
              <a:rPr lang="en-US" dirty="0" smtClean="0">
                <a:solidFill>
                  <a:srgbClr val="FF0000"/>
                </a:solidFill>
              </a:rPr>
              <a:t>which is the fifth d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y, is dedicated to </a:t>
            </a:r>
            <a:r>
              <a:rPr lang="en-US" dirty="0" smtClean="0">
                <a:solidFill>
                  <a:srgbClr val="FF0000"/>
                </a:solidFill>
              </a:rPr>
              <a:t>brothers who are wish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d for a long life </a:t>
            </a:r>
            <a:r>
              <a:rPr lang="en-US" dirty="0" smtClean="0">
                <a:solidFill>
                  <a:srgbClr val="0070C0"/>
                </a:solidFill>
              </a:rPr>
              <a:t>by their sisters…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2084294" cy="2362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SEBMUDxIUEBUSERUYFxUTFRYZFRcXFRIZFhQXFxgYHCghGCAnHRcUIT0jJSkrMDAvFx8zODMsNygtLisBCgoKDg0OGxAQGzQlICQ3LC8sLS80LCw0LzQsLzQsLCwsNCwsLCwxLSwsLCwsMiwvLCwtLCwsLCwsLCwsLCwsLP/AABEIAMwAzAMBEQACEQEDEQH/xAAcAAEAAQUBAQAAAAAAAAAAAAAABgEEBQcIAwL/xABGEAABAwICBQYJCAkFAQAAAAABAAIDBBEFMQYHEiFBIjJRYXKBEzVScaGxstHhFSNCU2KRosEUFhczg5KT0tMkQ1SC8HP/xAAbAQEAAgMBAQAAAAAAAAAAAAAABAUBAgMGB//EADcRAAIBAQQHBgMIAwEAAAAAAAABAgMEERIxBSEyQVGh4RMUIjNhsRWR0QYWQkNScYHBI1Pwgv/aAAwDAQACEQMRAD8A3igCAIAgCAIAgCAIAgCAIAgCAIAgCAIAgCAIAgCAIAgCAIAgCAIC1p8Rie98bXtL4zZzb8obrjcsuLSvMXl0sGQgCAIAgCAIAgCAIAgCAIAgCAIAgCAIAgCAIAgCAIDn/T2rkixed8T3Rua5tnNNjzR96trPFSpJMizd0iU6Ja0so68W4CVuX/YcPOuFWxb4fI3jW4m0KSrZK0OjcHtORabhQWmnczunee6wAgCAIAgCAIAgCAIAgCAIAgCAIAgCAIAgCAIAgOeNZPjSo7TfZCt7N5SI09ssHYeCQW8k9HD4Kqs+k5weGprXHeeqtmgqdVY6Lwvhuf0M7o7ik9I75txaL72ne093uVm3StEb1rPM1aNWzzwzVzNp4FpdHMAJfmnndvO4nqKg1KEo5azaM0yStcDvG9cDcqgCAIAgCAIAgCAIAgCAIAgCAIAgCAIAgCAIDnjWT40qO032QrezeUiNPbKQZheVeZ9JjsmZpWAixF11pzlB3xdxDtNKFWOGavRc1FH82dnf1K1oW5PVU1ep5m1aKlHXR1rhvLLDtO6mhdY/PRg72P5wH2T+RU6VmhVV6KjHKDuaNn6K6bUle35mQNfxicbPHdx84UCrQnTfiR3jNSyJIuJsEAQBAEAQBAEAQBAEAQBAEAQBAEAQBAEBzxrJ8aVHab7IVvZvKRGntlIMwvKvM+kx2TNUS2RHqGWdzF03EVbRE8epmvBuO8Zreja6lB+F6uBtX0fQtcbprXxWZCJaeSF4fG4gtNw9u5w+7JX1n0hRtCwvU+D/AKPMW7Q1osnij4o8V/aNiaG64JYtmPEB4ZmQlaOWO0Ppdy1rWJZw+RXwq8Tc+DY1T1cYkppWytPkkG3URwKr5QcXc0dk7zILUyEAQBAEAQBAEAQBAEAQBAEAQBAEAQHPGsnxpUdpvshW9m8pEae2UgzC8q8z6THZM1RLZEeoZZ3MXTcRVtEZxbiuMiwpEZkzK0JTMdVULXbxyT6FZ2bSNSnqlrXMoLdoWjXvlDwy5P8AdHnheKVVDKJKeR0Turmu6iMirqFSjaY6tfujylosteyyumv53M3JoXrfhm2Y8QDaeTLwg/dOPXfm96iVbJKOuOtGkaieZtGGZr2hzHBwORBuD3qGdT0QBAEAQBAEAQBAEAQBAEAQBAEAQHPGsnxpUdpvshW9m8pEae2XeCYeZ3Pa25cyF8gAzOxa4+4leXUcTZ9Dq1lShFvJtL5l9RcERrUJThOFeHD4ySx4bdtxuNswV2jHFqKuvaOyunmt5kZdDWP/AEV0lgYmjwrRk+28C/n9C6dindeQviko9pGP4snw/wCXM1/pTon+jsnnldvfORDEy2/afe7t3RfcOpcKlLCnJ/wXFj0l20oUoLUl4m/RbvqQuVhBs4Fp6CCD6VxLK9PIuDhxNMZnc0yhjQcjuu4925dY4orGncRak4VKnYSV+q9mDqMO4s+4/krWzaU/DV+f1KK26BzlZ3/5f9P6mZ0U04rMOcGxu24wd8Mly232eLVZyo0q6xL5o87JVKMsM1c+DN5aH6xKSvAaHCGa2+J5APXsn6Xcq6tZp088uJ1jNSJiCo5uEAQBAEAQBAEAQBAEAQBAEAQHPGsnxpUdpvshW9m8pEae2ZbQuuENbC525pdsO8zxs37jY9y8zTlhme9t1F1bLKKzuvX8E10g0W2JfCQkNjebuvf5snM7gTs+pdp0rneiqsmkcUME9pZevUleBxkQt2pGT2ye3fu6L8V2hkVNqknUd0XH0LmdbkYxGINu022Q4A7JcLgG24lGbwdz15ehqCbRiWpqnf6hlQC68szL2b1XyJ4WB3KF2TlLO/1PUfEKdCgvA48Ivf8A3/J66wHRxMp6WEWbEC4jjv3C/WeUVtXuSUUctEqdSU6883qIaFHLtFJYGvFnC/rXWjaalF3wZxtNjo2mOGqr/Xev2MfNQvYdqMk2NwRzh17lf2XSdOr4Z6nyPJW7QVahfOl4o81/H0NgaC60amC0dX/qIxu2j+8b3/SXWvY4y1w1FRGq1qZurBscgqmB8Dw6/DiOojgqydOUHdJEhSTyMktDIQBAEAQBAEAQBAEAQBAEBzxrJ8aVHab7IVvZvKRGntlIMwvKvM+kx2Tb2hekQnjEUptKwWF/ptA3Hz9IU2lUxK55nlNJWF0ZucNl8iSwU7GX2Ghtzc2Frk8fQF1SSKyU5S2nefE6yamLrGBwLXAEOBBByIO4grJtFtO9EaxrEIKGC9gxoFmRtABceAA/NaSlGnElUKFW11bs3vbNO4jWvnlfLJvc83PQOAA6gLBV8pOTvZ7CjSjSgoRyRbhYOqPRq1OiPsLBuj7p6JrjfI9I/NT7Lb6tHw5rg/6KjSOiKFp8V2GXFf3xJLgjpYHBzHFp8puXeriFopWhavkePtNhrWWXiWrisjZuD6WjZAqN32hl39CjzofpOSnxJVT1DXtDmODgeIKjtXZnQ9VgBAEAQBAEAQBAEAQBAc8ayfGlR2m+yFb2bykRp7ZSDMLyrzPpMdkzdA4ggg2IO4jMLaJHqq/Uya4fpXKxg8KBKBxyd9+RUlVWlrKSro6nOXg1FavWDA0cqKS/Vs+9Z7xFbjmtC1XlJETxjWa4gimhDD5Upvb/AKtz+9aO0t7KJlLQUYv/ACz/AIXUgGJYhJO8vmeZHHieHUANwHmUduUney3p06VGOGmkkWt0uZviXEArFzMqS4no0rFzN1JcT7BWLmdFJcS9w871lJmlSSuzJZhnBdo3rWV9bC1czMVFMDHyd3VwVhRtclt6zzto0dGTvpavTcRoaQ1NE+8LrC+9jt7D3cPOFZqFOvG8pqkalGWGSuJ7ojrPpasiOYinm8l55Lj9l2Xdmolayzp680bwqKRO2uBy3qKdCqAIAgCAIAgCAIAgOeNZPjSo7TfZCt7N5SI09spBmF5V5n0mOyZqiWyI9QyzuYum4iraIzi3FcZFhSIfiNLt3I3OHpU2w23sXhnrj7EHSujO8xx09U1z9GYN9wbG4svSrBJXrI8NPtIScZXpozNPopXPa18cO01wuHCWGxHSOWuLrUU7m+XQzdUe89P1NxD/AI5/qw/3rHeKHHl0M4anE+hobiH/ABz/AFYf8i2VooceXQxhqcT6/U3EPqD/AFof8i27zZ+K+T+gw1eJdUOiNe08qC38aH/IsO0UOK+T+hhxqceZKsMwOpbbaYB/Fi/vXCVelxMpTM+6hk8Hbk3/APpH/cuPa078za6RGMX0eqn32Yw7+LF+b1IhaKS3+5pKM2RSbQyv2iRT8frYP8i7d7o/q9/oa9lIm2heL43RuayWE1EO4bL5YS5o6Wu279xUOsrPPXF3P+TtHGszc2H4gJWg2LDxDresbioDVx0ReLBkIAgCAIAgCAIDnjWT40qO032QrezeUiNPbKQZheVeZ9JjsmaolsiPUMs7mLpuIq2iM4txXGRYUiMyZrQlMx9fSbYuOcPSrKw210Xhls+xQ6W0YrTHHDbXP0MhoVpW6ilDJgXwF3KbxYTm5v5jirutRjWjijmeNTlTlhkdB4TS01RE2WFwex4uCFUtNO5khO8vPkOPoWAPkOPoQD5Dj6EA+Q4+hAPkOPoQD5Dj6EA+Q4+hAPkOPoQFzTUDWZIC8QBAEAQBAEAQBAc8ayfGlR2m+yFb2bykRp7ZSDMLyrzPpMdkzVEtkR6hIq/DZIow5wu1zQQ4ZbxkegrrKLSK+lXhUm0s1uLei0Z/SKOpktyyCIfOzefv5qRpYot/IV7f2NohDd+L+fpma4o6CWeTwcLC9xOQ4dbieaPOo8YuTuRd161OjDHN3L/sjxxSjdDM+J5BdG7ZJGV7b7LaUcLuONKqqtNVFkzE1tJtC453rVhYba6LwS2fYqdKaLVoi6lNeNc+pntXenMmHShkhLqdzuU3iwnNzfzCuK9BVVijn7nkFJweGR0dhmIRzxNkicHteLgjIhVTTTuZITvLtYAQBAEAQBAEAQBAEAQBAEAQBAEBzxrJ8aVHab7IVvZvKRGntlKfMLyrzPpMdkmlNorVgAiMOBFwWvYQR1b12VKRVT0jZ27sVz/Z/Q2LhtPemjZM3/bAc12/hYgqXFeG5nm60/8AM5Qe/Uz6ZTtjYGRjZa0WAWUktSOc5ynJyk9bMPT4bDBt+BjazbcXOIzcXG5JKRio5G9WvUq3Y3fdqRqTG9GK2aqme2A2fK4glzBcX3He5Q5Upyk3cemoaQstKjGLnkuD+hG6+jfDIY5LbTbXDXBwBIva43XXKUXF3MsKVWNWCnHJmMraTa3t53rVjYbc6TwT2fboVOldFK0J1Ka8fv1JFq405fh8vg5STTuO9v1Z4uA9YVzaLOqscUc/c8hGTg8MjozD65k0bXxuDmuAIIyIKqGmncySXKwAgCAIAgCAIAgCAIAgCAIAgCA541k+NKjtN9kK3s3lIjT2ykOYXlXmfSY7JtjV5UT+BLJWO8G3fG9wsLcW795HHvUyg3dczy+l4Uu0xQav3r+yYLuU5bzoDG1CyCO6TVMsdO91PGZJLWaBwv8AStxt0Ba1G1HUSbJTpzqpVHcv+1Gkpi7adt32rna2udc53uq1+p7aN2FYctx8hDZFtW0e1vbzvWrOwW/sngqbPt0KTS2iFaE6tJeP36kk1b6dvoJBFMS6nc6xBzjJ4jq6Qrm02ZVVijn7nkIzcHhkdEUNYyVjXxuDmuAIIyIKp2mncySXCwAgCAIAgCAIAgCAIAgCAIAgOeNZPjSo7TfZCt7N5SI09svcAxHwErX+CjmtwkF7dbeg9a8upYZX3H0KtQ7alhxNfsbd0c0jjqwQ1rmOaLkEXb3OH52U2nUUzylssM7NrbvTM6uhBLedAY2oWQYDHsTZTRGWXa2QQOSLm5Nh5u9azkoq9nez0J15qEMzVmk+kgqzZsDIwMnkXl820Mh1b1CqVce49TYrC7NnNv03GAC5Fij0atToi0r6La5Ted61baO0h2T7Ops7vToUOmNEd4XbUV49649fclerDTd9G8QzkugJ45xnq6upW9qsyqLFHP3PHwm4vDI6ApKlsjA5hBDgCCOtVDV2oknusAIAgCAIAgCAIAgCAIAgCA541k+NKjtN9kK3s3lIjT2ylPmF5V5n0mOybX0bxGipIAwTBzzve5rXG7uogZD/ANmplOUIK688vbKFqtNTE43LdkSylqGyMa9nNcLi4tuPUuyd6vKqcHCTi80fE6yaGNqFkELxLSmgd4SGaTi5j2ujfbOx32suTq03qZZ09HWuN1SC9Vc19TVeJwMZK5sMglZe7XDiDvAPWMlBkknqPUUJynBOaue9FsFg7I9GrU6I+wsG6PltHtHabnxHT8VbaPt7p/46j8O706HndNaJVZOtRXi3rj19zYmr/SZ0Fo5STHwv9D4KytNFS8UczyMJOOpm3aecPaC03uq0kHqgCAIAgCAIAgCAIAgCAIDnjWT40qO032QrezeUiNPbKQZheVeZ9JjsmaolsiPUNizaQMp6aNkVnyCNvZbu49J6lLdRRjcjzkbFKtWcpalf8z7wjHhJSPlmIBhDvCHLmjaB7x+azCpfG97jlarG4V1Tgtq64guC6xbyObWCzHPOzI0cwE7g8DMDK4+K407Tr8Ra2zQd0VKg9aWtcf2+hCNKNn9MnLCHNMpII3gg2IsuNTbZZ2O/u8FLO4xS1JBUIZR6NWp0R9hYN0XmH5rKNamRIqWlvym58R0q2sdrcfBPLd6HldK6NU26tJa9649fcmmjmNmEBsh5F7X8n4KXVpYtaPPRldqZPaeYPaC03BChnU9UAQBAEAQBAEAQBAEAQHPGsnxpUdpvshW9m8pEae2UgzC8q8z6THZM1RLZEeoZZ3MXTcRVtGBr617I5Y2us2UAPHTsm4XNyaTRMhShKUZta45ERkzXInM8XLY4yPlZNSoQyj0atToj7CwbovMPzWUa1MiW4XwXVFdVMvWQXju3PoVlZbTh8MsjzlusWNudNa964nhozpgaWQRTk+CJsCfoH3epT61nxrFHMpYzudzNrU87XtDmm4IvuVcSD1QBAEAQBAEAQBAEAQHPGsnxpUdpvshW9m8pEae2UgzC8q8z6THZM1RLZEeoZZ3MXTcRVtEZxbiuMiwpEZkzWhKZ4uWxxkfKyalQhlHo1anRH2Fg3ReYfmso1qZEtwvguyK6qSB37tb7iCtshGk9JcFzc+I6VY2G24X2dTLcyBpLRbqLtqK171x9V6+56auNYbqSQU9U4ugJs1xO+M33A/Z9SsLVZcSxxzPPU6l2pm+qeZr2hzTcEXBCqiSeiAIAgCAIAgCAIAgOeNZPjSo7TfZCt7L5SItTaMdDie8cj0/BV3wh/r5dT0i+0iSu7Ln0M5QYj9n0/BY+Ftfj5dTSWn1L8vn0Mw6u5HN9PwWPh7yxcupz+Mq+/Bz6EVxjE7X5Pp+Cz8Icvx8up3j9olH8vn0IvJiovzPT8Fn4K/18up0+88X+Vz6Hm7FB5Pp+Cx8Hf6+XU1f2ki/y+fQ+flMeT6fgnwh/r5dTH3jj/r59CoxMeT6fgnwd/r5dTP3jj/r59D7GKDyfT8Fn4M/18upn7yxX5XPofQxYeR6fgnwR/wCzl1NvvRH/AFc+he4diovzPT8E+Ctfj5dTWX2mi/yufQmGE4he3J9PwWHoxr8XLqcJaeUvy+fQkjqz5vm+lY7juxcupx+LK+/Bz6ESxrEbX5Pp+Cz8Kcvx8upIj9oFH8vn0IDiUrXPJDdnfv3q2stGpShhlLFw1dSmt1po2ip2lOGFvPXff65I2Dqu1hupnNpqtxdCSAx5O9h4NP2fUuFqs2LxxzOFOpuZvyGUOAINwVVkg+0AQBAEAQBAEAQEG0m0KgmmdKYy57zcnaPRbILtC0TgrkzR009ZiG6Awj/Z/E73rfvdXiY7KJcR6HsblEPvd71h2mpxHZxLj9W91vBi3f71r3iZnAiyn0Gifzob97vet1aqq3mOyiWZ1Z031H4ne9Z75V4jsonz+zGl+oP87vesd7q8R2cR+zGl+oP87vene6vEdnEfsxpfqD/O73p3urxHZxK/sypfqPxO96d8q8R2USv7M6X6j8Tves98q8R2UT0i1c07ebB+J3vTvlXiOyiX0GiDGc2IDvd71o7TUe8z2cS7OBOtbwYt3+9Y7eYwIsajQyN/OiB73e9bK1VFvMdnEsXataY5wfid71t3yrxHZRKM1aUwIIg3ggjlOzBuOKx3urxHZxJvo7SvhaGb9kZAkm1zfiuEpOTvZulcSJamQgCAIAgCAIAgKWQDZCAbIQDZCAbIQDZCAbIQDZCAbIQDZCAbIQDZCAbIQDZCAbIQDZCAbIQCyAqgCAIAgCAIAgCAIAgCAIAgCAIAgCAIAgCAIAgCAIAgCAIAgCAIAgCAIAgCAIAgCAIAgCAIAgCAIAgCAIAgCAIAgCAIAgCA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06363" y="-116152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encrypted-tbn1.gstatic.com/images?q=tbn:ANd9GcSFFNyBsWimXuHL5eilSy8X7Vq0R2jXao02YlvvYpV825fVf5E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60024"/>
            <a:ext cx="2590800" cy="1826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1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3861">
        <p14:flip dir="r"/>
      </p:transition>
    </mc:Choice>
    <mc:Fallback xmlns="">
      <p:transition spd="slow" advClick="0" advTm="33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8645"/>
            <a:ext cx="8686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86" y="3430380"/>
            <a:ext cx="3969544" cy="25894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076" name="Picture 4" descr="https://encrypted-tbn1.gstatic.com/images?q=tbn:ANd9GcR3IzmNWp_nCSvi2LszFwBUsEr-zPpX0iBL4VsXKMXS1h9cRrV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209800" cy="207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MTEhQUExQWFBUVGBQbGBgVFhcYFxcUGBUXGBgWGBUYHCggHB0lHRQUITEhJSkrLi4uFx8zODMsNygtLisBCgoKDg0OGhAQGywlICQsLCwsLCwsLCwsLCwsLCwsLCwsLCwsLCwsLCwsLCwsLCwsLCwsLCwsLCwsLCwsLCwsLP/AABEIALgBEgMBEQACEQEDEQH/xAAcAAACAwEBAQEAAAAAAAAAAAAFBgIEBwMAAQj/xABFEAACAAQCBQcKBQMCBQUAAAABAgADBBEFIQYSMUFRBxMiYXGBsTIzQlJykZKhwdEjU2JzshQVQ+HwJIKTovEXNGOD0v/EABoBAAIDAQEAAAAAAAAAAAAAAAMEAAECBQb/xAAxEQACAQMDAwMCBQQDAQAAAAAAAQIDBBESITETQVEFImGBkRQjMnGhM0LR4VKx8MH/2gAMAwEAAhEDEQA/ALVbTmWAXQC4BvYWNxfbAJNoYgkyms9fVX3CBubCqCLEqenqr8IitbL6a8BSkMs+gnwiK1svpoMU1HKP+NPhX7RetmdCLy4ZK/LT4F+0XqZWhEWw2V+WnwL9orWy1TRA4dK/LT4F+0VrZfTRE4dL/LT4F+0TWy+miBw2X+WnwL9omtl9NHxqKUP8afAv2ia2V00cmlyR/jT4F+0TqMnSXg4TZkhRfUl/Av2idRl9FeATMqkdtVJcsHrCge8xam33I6cY8ovSMEDZvNpkHUVY/aCJPuwTku0SzJwGjv0qhG7NQfO0aSj/AMjLc+0f4CMqnw4KUDSMxa5Kk+8xpSjxkG4T5aE3E6XmnKMouvULFfRYdREBlJp4GIxTWSFLzT+UoHWLCMdRm1TQWTCJDLsN+OX/AIidRldNeAfX4O6DWSzgfpF7dkR1GaVNeAdIYk2IX3CM9R+QipLwN+HU0plFpaZfpB+kTqMy6S8FmXTStYqZaAj9C7OOyLVRmekiylBKGYly+9F+0aVR8ow6S4Zl2kmLq9TM1AqqDqgKABZcicuu8Gc29wKglscJVbe2yMObCqmgnLcW2D3CMubNdNeD400cB7hGeoy+kvB858W2D3CJ1GV014NRwbAJayZYaWhbVBJKKTc57xDceBKbyy7/AGWT+VL+BftGjJ8OCyfypfwL9ohCtOwmUP8AFL+BftEIIOIXE2YBkA7gAZAAMcgIhDRqGmV5KK6hlKrcHMeSIjWS08cC1j3J6Td6Vrf/ABucv+VvvC86PgYhX7SEasppsltSajI3Bht7DsMLyTXI1FqXB3pKwiMmhiw7FLERMkayNNHXqwzjSkY0Fh7RC0jnELPERWCyvPmWiFA6rq1A2xWTSQBrqpfXjIRbC9imKhBcnbsH1i0Wllgv++S9pzisM1sVJmkygmyjqyEbUDLkilUaSOd9uyL0lOSKMvFA81OeLGXrDXCW1iu/Vvvgigu4GVXLwjb5OL4biUtJcqZzM1AFlib0T1KfWEEeie3cW0VKTy+BaxnCZ9I/4i2G4jNT2GASg1yHhNS4OuF4puMDYZbhmmxAbLxWS9JWq8NlTTcEo28rsPdGTa2DOB4UsoX1i5O87LdQi1sVL3FvEZRsJi7U29a/6RGykuxxevAkzHG1Udh3KY1F7lTWxgTTzfPafrDbEYhjDSbiASY1FbB8MYHk1ghrxWTWD6DsvxXxETJTRv8AITor2Dwjpo5DJ83FlHxkiEKNUsQhl2Kj8eb+5M/kYhDScJ82nsr4CIQLpEIcK/D5c5Sk1A6ncR4HdFOKfJcZOO6M60k5PZku70pLr+W3lD2Tv7DC06ON0NQuM7SEpKpkYhgVI2gixB6wYA0MpjBhmLX3xlo1kKpijDfFF4RZk4xffF5JpRYbFVAveL1GWgZU4wvGKzktLAHq8SG7OJgvJUmyG1ecm9BeB2nsETBqOWZ3pVWBpgdLi+Vh1b4PSWeQdeWjgCCeeBguhC3VkFtHtHautYrTSWmavlHYq9rHK/VF6SnPHI30/Ixibi55iX1NMa//AGoYtQMuqivO5IcUQ5Spb9azRb/usYjgy41Yod+TjkpmSJy1NcULJnLlKdYBvXc2tcbgItU0ZnXb2RrVRTrMUq6hlO0EXEbaT5AJtbozzSPk9ZSZlIf/AK2P8W+hhadD/iN0rntISZlRMlNqTVZHXcwsYVkmuR6Ek1sWxiF7Mp7R4xkIhrwevDDbERloOo0aMvcBY9S82kwr5t1YEeqSLe6K4eUaXuWGYjWyNUj3d4yhtPIhjDDODWIEAkMxewZdflGGERwfKKNHSSbi0UUbToZi39RTKT5adF+0bD3ixjo0Z6onKr09Ew9BQJFohClVRCGWYr5+b+5M/kYhDSMJ82nsr4CIQLpEITiEPRCAXHdF6arH4qdLc65OO8be+MSpqXJuFSUeBAxTk9qJJJkkTk+GYO7YYXlRfYZjcJ87AGeJqdF1ZSNzCx9xgLi0MKSfBwWe/X7omC8nQNMO+JgrJGY49JrkeiMzEeEXGLkQlzV46pB7+qM6shlDAP0txkT7FmKBBZgPS7I0ty0tKKOjegFbiLgqhkSPzJgIy/Su1j8oahTwjn162XsanhHIth8uxnc5UN+pyq/CtoKoizqMfcKwuTTSxLkS1lIPRUWHaeMaMt5LE6oRRdmCjrIETBTeAVN0qo1fUM9NY7tYeMEVKbWUmCdamnhyRwmaaUSkgz0uouc7+7iY0qFR/wBpTuKS/uLeG6RU09S0qYrAbc7W7bxmdKcHho1CrCazFl+VWI3ksCOIOXvEYawbTTK+J4RIqFtOlq43E7R2MM4xKMZcm4zlHhirVcmlOT+HMmS+rJh84C7aPYZjdyXKBWJ6FVNMNenfnlGZW1n7hsPZAp27W6D07tSeJbFfBsf1jqtkdhByIPWIX4GsJ8DKs0MpBsRbPrEWVgyzT/R/mm5xPIc3HUbZgwSnIDVh3FvCJpBi5oqDGJJ4MCYZEJ5ijRzlm0Qg3aC41zFQoJ6EyytwB9Fvf4wShPTL9xe4p64/KNfEdE5ZFohClVRCGWYr5+b+5M/kYhDSMJ82nsr4CIQLpEITiEPRCHohDnPnKilmNlUEkncBFN43LSy8IyPHcUapmtObJRkincn3O2EJzcnk6dOmoRwLldiCpmLfaM5YTSgXTGoqTk5lyr5sABfqHGL1YL0oJTqdJa6oyAzBBzvxJ49cDzkIhXxPEzfbe2+CRiZlPA28mWg0yumrU1KkUqG6hrgznByy9QbzvhqnTwIV6+dkb8BYWGQ+kHExS0k5QqWluinn5oy1ZdiAf1NsEMUrac/hC1W6hD5EfEOUaqmoSrrJY5CWqa2XFpjZfKGoWaUsNZXn/QlO+k1lPH0FKfNnzyXdpkw7zckdnCGW6VFb4QnqqVXtlnSXKp1XpEzH3quSjq1tpMJVL2pLeksLzIKqMI/qeX4RZNHIKhrFQfVzseJDQCj6hXy1PG3nb/oJOhT53+m52ppKc1qM5aWzBiFA8oC19bbsNolX1SSlmEPuXTtlpxKX2H3CsfkSZKpLBK29K1+GZG0whUvtby0dSlCEI4iztP0k1LNLbVHvQ9oOzuhf8Q+wy9KXJawLlCkTWEufaQ5NgSfw2O6zbieBhunVUueRZVFnA5g3goQStONEzMJqacWnL5aj/Io4fq8YXrUtW65G7e40e2XAsYLi2sAD7jx64QOrsw9ilAKmndDvHR6mGyNLyDl4MVqJDSnKkWIJBHXBs5AY0sv0NTkeqMNG0whLe8YYQ+BYoh0p3vcDdF4KZs2hWMf1FOoY/iS+i/XwbvEP0Z6onLuKeiXww+0GAFKqiEMsxXz839yZ/IxCGkYT5tPZXwEQgXSIQnEIeiEPRCCByiY5cimQ8DMI+SfUwrXqf2odtqX97+hneKYlaygEsdgXO8LDuChLwlnIaoyHqKcz2mJq8FhvWFgAAqgZAbAIyRIU9IsVtdRBIRyVKeEOnJlyZGdq1VenQ2y5DXBbg8wcOC++HIQSOdWrN7I2olZabkRR1BVUeAgqQs2Y9pxyhPUFpNIxSTsaYMmmdS+qvzMdO3tce6Zy7m7z7YiFYCG5zUDn7yOsiYrjWFgAbXvkeuM0Z6syb2zsVVTg1HG5Zl4g5AlqbBSSAMtu1uuEbilSqtyb7932DQqVIRS7fHkrzJjZ6gudt/pnErTpRiqcd0jNNSbcpPGSjKqZjPZ9vyELyw0MtJLKLrGaVCmZYAg2ta3YRCmiKeUjansSbFpksEKpJJserPI8Lxh0E+QkagS1awrmy5i4uN3A7oA+jkNio0C8VwSp1dcsHA8pV4dm+C061LOlFuhNLLHTk701nyJaCcWnU2wEi7yxe23eBwOcbdRRlhm4OS/Y2WmnrMVXRgysLgjMEQZPIcQdLtFHlzTVUq6wOc2UNt97oPEQrWov9UToW1yktEyGCYwpXXOYG0bwesQtFpPLHZQclhC3ylYOr/8AFyhkbCYBuO5/pBMpvKA6XFYZnKTLA9saZUQth06/fApIImF5IFxGcFlHDZvTme0fGLZBx0Rxf+nqlJPQmWR+Aueie4wSlPTIBWhrhjwa80dA5ZSqohDLMV8/N/cmfyMQhpGE+bT2V8BEIF0iEJxCHohARpPjIpZJfa5yQcW+w2wOpPRHIWjT1ywY3PmM7MS2ZN2Ztlyd5jnN+TrJYWyKtNfWJyUDa30EUbxngmKpGuQT37RFmcNAzEMWCggGNqJnIS5I9GBXVbVE4a0mnIIB2PN2qD1Db7obpREbip2P0FBxMxjlO0yNQ7UshvwUNpjD/I49G/qj5mOla2+PdI5l3cf2REZBHSSOY2eq2AQkjLZmCRc7BlCt3U0RSxnJqhBylyQoMOqZy3VAsvO2tqoL7yLxyKlZcN/Q6Corlfdl2jkup5vouw3BgfnAJuL93BnDzgvUCa90YLr52IzECm8e5cFxjnbud5ujutmzapOy0ajXfEU3/wC7EdLG8mkd6KllrdGZJjLYdHj1wKvKcfc00EpKD2TyEFw1Zm3VzysctsK03WnlwTeOWNThRhp6kkm9kn3LqYYykIxCblvvPCA4nPLS43Y5HTTxGTw3svkg+GzRmRa17xSedgnTknnwc8MpElTGTJUfM2zUuRs1Tx6oO5OS5zgxCKjJp7JjXotiAkWl6pEok5H0DfaOqDUarg8Pg3Ommth5BvHQFjK+Uuhm0k4VklbypllmqNgfc3eB74Tr0t9SOja13jSwJhemkm7S5kp2UrmuRBB3G5hdJx3Y3KevZC7j+jri86QhaUbkqOkyDr3kdcbhNMHUpuILwpwY1JFJjJKTZAjYIpxqznU7mPzi2Wg6oyEUZNY0Jxg1FOAx/EldFusei3eIeoT1R3ObcU9EtuGFaqDADLMV8/N/cmfyMQg/YJiEpkQCYt9VcrgHYNxitSNOMl2GGXFmScQhSxTFZVOutNcKNw3nqA3xmU1FZZqEJTeEZNpNjjVc3XsQg6KIdoHE9ZhCpPW8nTo0lCOO5VxORzUjUPlNm3bwgMh2msITZVawJW+QjeNgevcg7lUPWbxpIG2Aqp2OZgqQKTN05AaUrQTHOyZOa3YoAv77+6GoLYQrP3BjlS0nNJTc3LNp0+6rbaqW6T/Tvhu2pa5b8IRuKuiO3Jh0oWjsxRxZPIw6O0KsQzrrAmyjO3abRxfVbuUfyoPHdscsqCk9Ulk+4wslH1Ja31Tc6xuofqG+N2VrVrJVK72xsvj/AOA7qpTpNwpL938laZUM5UttGQGwao3AQzKzhp/JW8X9/Iq67b/MezX2IPQZiZKOoSLm3pXyzG4wrdaHDqeXjD7MNQc0+m98LZlyhDStUlFBzBbf17TxheFvqmurlR534N1LjTGXTaci9LqQb5sRvNja/wBY6k76yjUis7rjHb7HJVjeypyeNnznuTpMPQM0wBjfeCBY94jlepO2wnSmnvxz9Tq+mRuXtVptYW0uPoWpFQyOHUXIBNmFrrBPT5U6lJ2knjPDRm+jOjWV3Fascp9vkcpkuXPlSm8oghh+k8DHJqKpaznTT+H8o9FT6V5ThUa+V8MG6Rymtdci1r9UKx53GK+dOxLAMNFmmdBxewK9Irx2775QxiSQGmo5yEq1FtYCwzzG28ZYdFjQjHucaZTTDeZKAKnZryzvHYcvdD1tPVHHgUqbTwF9LcPE+jny+KMR7QFx4QWazFl0paZpn5vkqeeHWgv3Wjnt7HXjtI1jRU3Qb8oHENMzjTTCf6OsJQWlzeknAH0l7j4w1F6oiT9s8Fygn6yjjApLcMuAbiz6lRe3lBT1cPpEXBpB/Dp5Zbke6KKY+8mMslqh/R6C94ufqIZtlyxK7eyQ41UNCRlmK+fm/uTP5GIQg0sWHYPCEp8nQp8Halr6iV5ue6jhfWHuaBdSUeGEcIS5Rbm6V1pW3Ohc9qooMa6833M/h6a7AOqnszFnZnbixuYw23yGSSWEdMFp9eaGI6KZ9+6MsJBFDSis6RjPLDt4iK1DT3ZnOwQV8Cucs54nOAGW2NRRlsBGW8x1loCzuQqgb2JsBBoIBOR+rtE8HFHRyKcf40AJ4sc2PvJhlCEnl5MJ09xr+rrprg3RDzcv2VyJ7zeOxbQ0wRyLmeqQJo5DTHCLtPu7YJWrxo03OfCAU6UqklGPI7YJorMKX51kJ3A7Rvy3XjzNx6xqqZ6afjPY7ND0uWjebT+Am3J2GW6sQ2+5vEp+s3jy9vsSfpFHhN5FHEaZZM5pYJbVsCSLG+/KPR2kqtehGc3hvfY89dQhSqyjHdLyTo2swNrwxXt1VpOmJwrOnUUwoJQfKwzzyzF/pCd7ZO4pKEXhx8hbS9VCs5NZT8BSVSHmyMrjNTbdwtHEn6TODeZLCWTtw9VjKKxB5bwgsmjs1tWYCBlfVIyvaOVB4WyOzOk5b5BUyjJdldRLcbDbIjhB6FzK3qKdPt5Fri0jcwdOrt8hfDMJcAAzBqAkqq5ZkbWP0hi8ufxclNxw8GfT7H8HFw1NrOSpisiaGXpXUHPf4whxyPzjJ4w9jkcQmU4HMAFWJZgwzPVlsgtOs4rAOdPG6CcnGpc4aynVNulLOTA9XEdYjU990apTT5FuZiYp6uVUi69MKw3MjZMAf97I1RemWUDr9jZFYEXGYI94MdMCYTygaNijqgU83NBK/p6Q1l+cIVYaWdShU1x+QxoVPNgCYWXI6+D3K/h+tQyJwGcqcQ3suD8rgQ7D+mc2b/O+hn2FVVhY/KBSQ1EnjAJ1GItbK3bsjKNoO6ON0DFGZGscnsjVow3ru7fOw8IdoLEDm3LzPAaqoMLmWYr5+b+5M/kYhCnMqrAdg8ISnydGHBzkVg3wFh0jsWBuOIjOCFUyizAAZmLLW4wLKWVKsPfvMYGIrBm+PVJLtnBIIFVl2OsghJA4nb2xb5BIXq+pBOUFjEHOSNF5DNE+dmmumjoS7rKBGTTPScezmO0mGYIUqy7GuaY4l/T0VRNvYrLa3tEWHzMHpx1SSFJvEWz81UMhnKogLOxAA2kkx2HKMItyeEjkaXKWFya5gWikqnUMw1n1RrN17wo3CPJ3t5UuHjiPZf5PQWlrTo79/IzoNVQQL32dQjmuI8mW5c3KNqWlFNZYNxfBZNSpExQrG1nAGsLbM4Zs7yrQmpRf07Cl3Z068XF/fuUMH0Ilyw4m2mkk6pzFl7OMdK79Vr1JRdJ6ccry/wDBzLb0mjCMlVWrPfwv8kxocqklHt1ML/OGKfrk8YqR+wpU9AhqzSn9z1PhLGVdyEa+xTfog5EN1wG69TdWk4xjjIxaek9OqpSlwH6M5DM5ZZxxU+535oq4hhIcEgixNyCOr0TBFTU3zyBlPRHjgEyZpXo7VOxvoRBK1Gpby0T+/kHbXNO4hrh/tFiXPHlHK2R4DrvwilhoNLOSpVSkmHUyu1hdTkt9pvA3HDLk9USjj2E06sFCgWt/5vFPZ7FaE1uJekVECos5yYeUSRt/1g9CbbaxnYSuYYS37mxcn+IGdQyWbylBRr8UJHgBHRptOKaMxbxuLXLNLAlSJm9XYe8X+kAueEP2fLQr6LT7FTCPc6y3iOOm9KZuD1QGZA1/gIY/IGHqW8Gcqu8VkYjhUski0CkNoJ4xJsgz2Mt+yMI0nuG9H1/DPZFFSNb0CP8AwMr/AJ/5mHqH6Ecy5/qMKVUFAGWYr5+b+5M/kYhBWrKm0KTW50IPYryqscYC0HTD9FUIRcsIyXkO4fIGR4jb1RhsNCOFkF6SV+qp+UUFeyM2qpxeZbcMz27hDEVhCU5ZZyq63LVvsjSiYlPBPRvA5ldUy5Eva5zPqoPKbuH0gqXYBKXdn6rwrD5dPKSTKUKktQFA4DfDCFG8vIm8tVQVw4qP8k2Wp7Lk/SGLZZmL3DxAzjkzkXqmawOpLbbuJIAPjF+q1NFDHlgfT4aqufCNWeUTa1jb3R5aUm2egjFJHSYutlw3DwjSzko5yKc+V5PVfLtjL3NIuFAylTmBtgkEYkW1mArdeEbk1jYGlvuSltcRhbojWGCsQBBsP9jgYesZQ6mia2lsJ30J9LqU3vHf6FaRVsLJlqG+e/s+cBuLZ0p6H9A9tcRrwU19fgLSCRlt7YBpaDvDKGL4MznWlEITtO4ddo7Fve0+npuFqSODc2FVVNdq9LfPYXMcpKiQHZCHlgAnXAJtvOfXBbWpa3MlGpHEnxjjHYq5p3lpBypzzFbvPOe/IpS8fnLMDFtZd6iwBHCOrV9Mt5U9CWPnuc2l6ncKetyz8dgzUYsKhmcWGQJ6uqPKXVpUoP3rlv8Ag9PbXcK/6eyQs6RzNi2tY+G/5x0vRKeqU5PjGBD1SeNMTSuRyr1qWYvqTD8xeNyoOjNw7coJQqqpDJU5Ynv/AE6cdc9+Q+sJXT4OtYrORFwKTOVrqjMq5mwvZb7T1Qm03wdNNR/UbJo4yTaU69tR9YNrbLWsb3h+23huci8/q7GCUdJLk1U6Vrc4kmZYFDfWl62Vj1A27oHUWGN0XqXyaJprgck0HOyUtbVa4GduuNyitOUBpzl1HGQp4RM1ZR7IWGmglRcpE+kAp0ky3VNhJYE36Rv74ZpzaikI1qalNsJyeU6dM206Dsc/aCKowLpID1WJl3ZtUDWZja/E3gqYJoV8VmZmAyQxBgRqqxgTiHUia17bAdthbrMU4mtZtUin1JduCge4CFWOxfBUrMMlTKcMyByb3J27d0aXGSPLk0zL8TwoyGuCWVmOZ2jgDBYz1C1Wlo4AlBQzJ8wJLRpkxjkiC7H7DrMMJeBT5Zu2iei/9opHmuVNXNABO5BtEteIFrk7zFVJdKGe5VKPWnp7DPofpSKsOjLqTZdtYXuGX1l+0XQrdRb8kurZ0XtwLnLn/wCyk/vr/Bo6Nr+s5dz+gz/QrFVkB7i5Yj3Qp6zGTcPGDfpk4rUnyabQ4oGAPGODo+TtP9i9Kmi5OyLZksUYZg1xYXyvwjShsRyPVdKSOi1uriOEbjHBlyyd5ZsAN9hGGy8bHYMFEWmkYw2UqtQcwe20aUsPKNacrDAjT9VtgB2rfZe0dypSd1bxmnmUeTgUqys7qdNrEZcf+8B3DKnXAO0gZ9RjiSk8ndwsF6Y4IsIqTytjKWHliRp9jiFBTymubguQcrerf/eyPRej2bT60lt2z/2ec9ZvVJdGL+WZ5Mj0Gk4cTrhlRqTBfY2R745frFs6tu2uY7/5Or6bcdKtvw9j2lvnsjcaotaFvQsO2bS7sb9Ub6/0HvkR8ip9tP4xu+/Ujdh+ljNp7o01ZKQyyBNlElb7GBGa33Xy90cqvS1x25O1a1+lPfhgzR7UoKWbUVQ1PR1SMzbYoG8kwKhDQm5BruqqslGBl+lGmE+qJBPNSfRkobKB+u3lH5Rbk2YjBRE+jreZnMx8k7eq8XjUjcZ6Ga/h+lVM1E8lpyszIQFW5bMZZborOIYZbjqqqURTRwEy3kCFhuXIPqKQl2a20wVS2F3Hct0lNaCRYKSLbDMwwuBR8nyp0LrpuaSCQdl2UZe+KcWaUkgdN5LsVOynX/qpGdDN9SJ8o+TbEkmy2mU9kV0LEOhsoIJO2KlHEWXGackjVK1fwyeN4Q7HVi/cVNGzryZiE7Ga3YY1T3WCVvbJSFjSTDwJZDC+q1yBtK77dcVwzcvejScLwSkp6MtRy1liYgIcZudYbS5zMPVXim3E4tNN1VGRnmkWN1KgS3bXRCSCdvYTvjndSU0lJ8HZjRhT90VyF+S8a1WXH5T372W0FtM9R/sA9Qa6S/cN8tNMWw0sP8cyWx7L2+sdq3eJnn66zAw+me14PfUupS/Y59KemQz4NjjKBY3tu3R5urRwzs0bvbA0UWlCm4Y74XcJIbjcU5DRR4yrC+sOy++MqTQXCfBZk4urKCRqk7uHfBXN8GVDuR/uK3vt3QLLCaU0dmqu+/yjDkaVMGV+KBDb3WgtPgzPwCqqrWbkp1d47Y6NhedCbyspnK9RsvxMFpeGieGY6JNzMAAsL57+zfBbi1nWuH0FlPf4BW13ChbJXDxJbY7g7GtLGmBkkghDtY7c/COpY+jRoyU6zzLx2/2cq/8AWZ14uFFYj3ff/QqzDnHdW+5w9OGcWjZtHCZGZJNYYWOex9xSqEzVOwgBbb9mZ98cqxtpW2afbnPznj7HRr1us1L9l/76mpcjEi1JMe3lTTY9QFoVvf6p0bFflmgwoOGE8qmk/wDU1PMyzeVIJGWxpluk3ds98LVJZY3ShhCbKpsmY7FBJ7oE2HUQGssu4Xh0m7dwgieFkw1lpDDhcixvaAyY1CIfpaUzZqqBcbT1cTA8mhqnYZLAyEUmYB/9GAYLBg5oHT06Tdp8YcXAhLlmxYT5tPZXwEEBBdIhDjiHm39k+EYqfpYSl+tfuJdd5mOY+DsQ/WL+AuNaaOBB94jCGZ9jljswEHKNGEmMnJzVl8NZDnzTug9m4ZR3Aw3F5os5tSOLhPyLulNMNY3Ec97M6sHmJe5IbLNnKduqLdgb/UQ7afqZzr95ih70tw3+oo6iTveW1vatcfMR0YPEkzkyWU0fmSmOWeR+YMdiO6ONUWGXEOYNrW4QnP0+LXtf3LVw090EKapBNravXthC59OdKGtPPkYpXSnLTjB0m4y0uwBGe/sO6EY22vI3+IlDguJpSCBrNa3XAXaST2GI32VudaHTFQ+rt69sVK0mlk3H1BJ7oMppNrqdvZsNoC6Li9xlXkZLYGY5jLc2ChzOy+eUGo0lKemQC4udMMx5ZywfEiAkxsyNw33EXVhpnsCo18wyxnppEibZ5sshty32jiY3D1O4owdOD2ybn6db3ElUqR3wR01nypUlJMpAhezHKx1Rsv3+EdX0WNSrUdeo28LCz8nL9YdOlTVCmksvLx8CYGj06Z5zBFmjWS0jix+sYkESKc0wJjET9Acn+HcxQSEIsxXXbtclvqI4NxPVUbPQW8NNNIF8qWlH9JTaks2nTrqvFV9J/oOswrUlhDdKGpmI0VHrHOFWx+MRhamRKeaW2ajeECzuExsJlCuqpPE7eMGkwcF3GPDU6N958YFIOhvwmm5tR6x2n6QFsvAVC3iJmWzm9Nvg0WCkxcq06b+03iYdjwjny5ZrmE+bT2V8BBQQXSIQr4o+rKc9R+eUDqvEGForNRCZii2lWjmvg69J+4WMEf8AFdRa5F/dxjCGp8FnFqclSTnGgeSxyaVdlrJB/TMH8T4CGIP8uSEa8fzYyOmmEvo3A7YUnyPUeMC3objq0tarzLhGUox4A2OtbtEGoTUZZFbmm5xwjckYEAg3BzBG8R1Djn505Q8F/pMQmqBaXN/El8LN5Q7mv746VtUzE5t1Tw8gZDDiOeyYjRgo4ovkk7OMci8klWxHnG4/bpuGWUdck7MoXbDJYPJOsTbZ1bfeIrGUXgvJXTMgDu238RGOnDO5WWkMWGVST9WVMCruvs+cJ1aMqUtSY3SqxqR6ckEpOj1mBW5QdfRGey28wGrXbTT+4aFphprgPTsbly1F9ijIHNyeF+EZt7Orcy0wX7vsg9a9pUI5f0XcUcSxF58xpjnM7BwA2AR7e2oQoU1Tj2/k8jcVpVqjqS5ZwDQ0hbB8ZomSJHF2jLYSKCGiuEGrq5Un0dYM/VLU3PvyHfCtzU0QbHbWnrmkfoi4UbgAO4ARwTvH5t0txw1tbMmknUB1ZY4IuQt27e+E5yy8nQpQ0rB2wunvnsEBbGUjlpVXhUEkZkkE/QGJTWXkzUaSwDJaA2HZGi0OOC0md9oUZe0d/dAZsIg8qgZmBkLsmS7X1UZuxTGlGT4QOUkuWeLWyYFT1giCxTXIKW/AsVnnH9pvEw9HhCMuWaxhPm09lfAQUEF0iEBWk0y0oAekwHdmfpC9y8QwN2cczb8IXKxSVtthFnRhhMVKSUyVKE5Akgjjf/W0Y7jEnmIeq5VwRGwXYVsOqTSVYc5K4KP7LEZ9xAjSeE0YnFSSfgcseAMs9kBlwap7MyPFJn40sbrsPfG4L2slXaRuvJzX89h8g3uUBRu1DYfK0dOk8wRx68cTZS5UNFjW0t5YvPkkvL4sLdJO8fMQzRqaJClWGuODA5M3/Z3HhHWjJNHInDDLCtGwLRPIix2HxhS8tlUjqXK/kNRq6Pa+GfaimU2FsyN3pW2d0cGM2h97gqXLswGqb+7OD52zkwdqewcgrbLadvdEWXuiPjcIUUkFdcEZceHZGqleDgqenfuzMKctTk3sHJOMNKRrNrFwNUbhxP0hSjZO4qKK2S5Y3K8dGDect8AmZOZjdjcx6yhRhRgoQWyODVnKcnKT3JCDoCyRMaM4IM8Rs0kcHmRhsKom0clejRp5BnzBabPAyO1Zfojv2nuji3dbqSwuEdu0o9OOXywzp/XGTh9S4yOoVHa3R+sIzeIsfpLM0fnahGrsFzCTOnFB3njKlNM3gZX4nZGOXgI9lkUqnWZgxuc7mDRwkAkm2HsFla7DujEngLFZNAw+kPRRBdmNh2wvhyeEbk1FZfA+4Ro1LlgGZaY/WOiOwQ/Stox3e7ObVuZS2jsg6RYZZQyKg+tlgjMA9ovEayWm0ZZikpROmgAZTH/kYrCJlml4T5tPZXwEWUF0iEKeNUhmSyB5S9Ido3QKtDVEPb1NE9+BS18o5x1cC/i41WDDaCD7jGWHj4Dc0534xeQS4FrSGQGBMWTBRoNInVRLndJALK3pDt4iMyjkuPtZzxnQuaebmibLOetYAnIjLpRpPQsMw/zZZQb5NMSm0dQaSePw5xJRhsEzcO8eENUKqzgTubeSjqNdhw55i/KxoOZTNW0y3ltnORR5DfmAcDv98N0K39rFK9HO6M2lzYeUjnuJ3V4KmCaO1YSrHZdQDY8SAbCPNVlFzenjJ0cNJZOTVWqNcWJ2EHieuBqOfay+NzjIDMQcje/cYPCSg8+P5ByWdizLl83mM+AOwmMJKecbGs6eSEuZ0s9reMdP0+WJ4FbhZWS0pjsoRZIvFQnGSzEml9yBmRrUWonNpkYcjaiPHJpocalxUzl/AQ3UEedcHh6o+cc+6uMLSuToWttl6pcG1gRzDqGccsmPqkhaRbGZOILD1ZYzue02EBrSwsDNtDMsiDhOEZAkZwjJnTSC9dhKzJLS72uNv6t0ZTwy2tsA7C9HuaAL2ZuzIRJTzwSMfJfwvB0lMxXedh2DqESUskUdJpGh2E6q88wzIsgO5ePfDdtSwtTOfd1svQhphsSItEIUqqIQyzFfPzf3Jn8jEIaRhPm09lfARCBdIhCcQgpY1Sak0+q+Y7d4jnV4aZfudW3qa4fKFrGpfQJgDHIsvMNnYPCIZQGxdbjKLI9hZn0nQN+OUWUw/oNiXS/pJpya/Nk7m9XsMbSUtgUpuD1IYsUwMBdUnMG6suTL3xiUNOwWFbXuvqXdG9KHEwU9Uekcpc3c3BW4HrhmjcZemf3Erm0WOpT47oc2UEEHMHaDsIh05xjXKByYNLLVFApZNryBa68Wl8R+n3Q3Sr9pCtWhneJmSTNo2EZEHaDwI4w7GQhKGBowwyqvWExfx1TIg21lXLLrta8cH1C3nQfUg/a+V4OvaTpV1oqL3dn5Jf2NrEBQQwsRHOVzHO7G5enzSelcnIYU6m3NsvZY3+0E60Ws5FPwtRPDiyGIyhL6LA+TcAi4F+sbIPb6qksQ77Abmmqa94IQW2kX6tkd62tenLU39DlVKmpYSCKS9SXzjLfct953Qrc3VSrW6FJ7fH8jFK3UKfVqIomYTtNzHUpQVKCjETk3KWWQeaBG3IijkftBeTqZUFZ1WDLk5FZex5nteqvzMI17rG0ToULXvI2eRJVFCqAqqLAAWAA3ARznudFLArad6ay6BNVbTKhx0JfD9b8F8YxOaiFpUnN/Bj1HJnVM9p85td3N2J+QA3AcIRnPLOpTgorCHKRLsAAIEwhWrK5ZZ1R039Ubu07oyWtyFLLmTGDObcFGQH3MTBeyGPAMK56bqnyFsW+i98Fo09cvgXr1dEc92aIq2FhkBHTOQfYhCLRCFKqiEMsxXz839yZ/IxCGkYT5tPZXwEQgXSIQnEIUMYo+clkDylzXt4d8CrU9cQ1Cp0557CRVIHFjHMZ2Y7HCbNjJvBXnpeNIywXV0vRjYMCVksqQ4yKkEEbiN8WimjScGxP+op1c5scm9oRmTedzMV4A+MYeW/3sgWBmMkhp0R0j520icbTVGRP+QDf7XVHRt62r2vk5V1baHqjx/wBDVDQkKGlvJ5SVt3tzM78yWACfbXY3jBIVZRBzpRkZTjGgOIUT84ic8qm4mScz3pt8Ya6tOpFxlwxXozpy1RJ4dpUhBWcObmDiCBfsOYMcC79JlF5pbr+Tt2vqaaxV2f8ABOfjsu1zM+EwrCxr6saPuM1L2hpzr+wu12LtMGqTccbZmPQ2fp8aT1y5PN3V5KqtPYo68dbIhpOk6uZ9VSb2yUD7CAU6FKk3KKw3yGnUqVEoyeccDDgOg1fVEasoykP+Sb0RbqXyj7ok7mMTcLWUuTVdFOTimpCJj/jzh6Tgaqn9CbB2m5hGpcSmO06EYDpAA4h8o+m5pbU9NZqlxmdolIfSI9Y7hAqlTSMUKDm8vgyakondy8xmd2N2Zjdie0wlKeTqQppcDbhklQBbvG8QNm2cq3F7ky5GZ2F9w6lPHriFY8nPDaFRmxFzxOd4mC9SGCRL2BRdmNhbeTFJZ2QNvuzQsEw4SJYXaxzY8WMdOlT0RwcmtU6kshCCAj0QhFohClVRCGWYr5+b+5M/kYhDSMJ82nsr4CIQLpEITiEPRCChpFRaky48l8+/eI51xDTLPk61pV1Rw+UL05YWHSMpTsjRlnOokXjSByAGLy8rRoxk6aIYtzEwqx6Dbeo7jFSXcpc4NCMgMON878YwkXq3F/FsJa4ZLhhmCMiCOuJjBtSTWGFMI03MvoVanLZMUXv7S/UQ3Tue0xKrZ75phym0xo3NhNt7SsB7yIOrim+4u7WquwbkzlcXVgw4g3EFTT4ANNclLE8CpqgfjSZczrZQT3HbGlJrgy4p8i3V8luGvslNL/bdh43girzXcG6MH2Kf/pBh/Go/6o//ADGvxEzP4eBbpeSzDU2y3f25hPhaKdxUfctUILsMWGaPUtP5mRLlniFGt8W2BucnywiilwgnGTQIxXSijpwTOqJaW3awJ9wzjLkkaUJPhGbaUcrpdhKw5b32zZinL2ENveYHOrhB6Vvl4YCwfDzPmsWczJ73Z2bYTwvCbzJnVUY04/Aam0qJt6LDxgbT4L1FWdUg3yvfbuuIvBhyfYqtPI2LaIYwVps5/wDYiyiVHXzpbB5bFWXYR9jlGk8PJmS1LDGnCeU6ahC1MsTF9ZBquO1SbHuhiNd9xSduv7TQMD0jpqtbyZgY71OTjtU5wxGalwLyhKPIWjRgi0QhSqohDLMV8/N/cmfyMQhpGE+bT2V8BEIF0iEJxCHohCli1HzssrvGa9ogVWGuOAtCp05piNNS4jlHbTK65GLLJ2vGkZkBMcUWjYLApyX6RjeAbZpGjFcVloHJKPmCfRPDshf9LwMTWtKS5GN04xvIDOQHjGHhgcoywkXgVP6LpFSLcDFBXxk64fMn07a0pypG0XyPaNkajKUeGCqQjNbjzgWmyvZKgCW3rDyT28Idp3Ke0jn1bVx3iNysCLg3B4Q0KC3pppnJw9V1gZk1/IlrtI9YncIHOoohaVGVTgQ5fLJOB6dNLC9Ttf5wH8Q/A07NJclp+WqWR0aZtbrcW+QjXX+Af4X5FXSnlOrKqWZSqtOh8ooW12HDWvkOyMuq2EjQjF5EBpL7Rq9ts4xlG2pBPRuSTOAZvKFgbWz7YzUaa2CUU4y3NBpMQFONWSAX3udg7IFqxwHn7tiKyWc60wkk74orGC9IwzhEwZbCEvBxbMXiYK1ZK8/BuqKNZRUbCyvoxMlYTKGIYTcXtaNJmWgDzLynDISrLsZTYjsIjaYNo0DRflJZbS6wXGwTVGf/ADr9RDEK/aQtO37xNIpKyXNQPLcOp2FTcQwmnwKtNbM41UWUZZivn5v7kz+RiENGwlvw09lfARCBZHiEJ68Qh7XiEPa8QgkVy/iP7R8Y5NRe5/udmlL2L9ikyxnAXJExrBlsW8bfbGkjDYqgHX74LgDk1HBKO9HKuMyt/eTC9SOQ1OeAjh00+aY3Ki4J3r/pGY54Zc8fqRDFsQlSUvMNr7gLk9gjWNjMd3hC7IxOnnNZSVY7A41b98Vg28otz6Hf74vBjUDq+iOrffF4JqO+B6QTqYhb6yeq2zu4QaFSUQFSlGXIYxDR+kxQmaGaXPsAwJvYDZ0Tu6xBtMau62YKNWdDblGTaR4DzVS0lXE0La7KCBf1c+ECa0vA3F9RZPkjBGPoxhsMopF5NGGOZEVlkxEvro2oijWURl4YqHYL+EU2QI0dKnXftikimw1R0I64vANsLU9PaLMlwACJkvB9IEQomqA7YhCvWYYrDKJpM6hUxLCbE5RC85F2rorRoo9hWIT6Z9aS7Id4HkntXYY1GTT2MTipcj/g2nQmALULqN66+Se0bRDUKueROdHHAvYnOUzppBFi77/1GDAMDvh+JylRQZiAhVBBdbg2HXEIX1xmT+bL+NfvEIS/vUn82X8a/eIQ9/epP5sv41+8Qh8ONyfzZfxr94hBaetlkk84mZJ8pfvHPcG3nB0VUiljJyNTL9dPiX7xOm/BrrLyQepl28tPiH3i+m/BOrHyAK/VYnpKe8RpQZh1F5BUuiDOBdRcgXJAGfXG9DBuojSZdZJVQnOS7KAB013d8DdN+C1UXZnCfVS7hlmS7g+uveNsYdJ+AirLGGccSmyZosXl33dJfvE6b8FxqqPcTatBrG2rl1iJ0n4D9ePkJ4ZjbINWZZgNhuLgdu+L6b8AZTj2YW/uEhlvzgHUdsa6bBa/kE1fNN5Lqe+3jE6bNdREsPxDmnVlYay9YzG9T1GNRi4vKBykmsMYEw/D3/E1lUvmfxF2nbkTlBujF7g1cTjsjlNqMPTIMT7Jv84y6cF5CKtVfdFWfiVJ6Est1vMt9Yy4x7RNqU+8kDms7eUiDgHv8yYG4PsgqqpLdl2TTSQPLT41+8V0mV115OyJJGfOJ8a/eJ02TrLyWZdRKH+RPiX7xND8FdReToK+X66fEv3idN+CdSPkl/cJf5ifEv3idN+C+qvJMV8v8xPjX7xOm/BXUXkmuISvzE+NfvE6b8FdRE/7lL/MT41+8a0Mz1EUauqlN/kT4l+8U4PwRVF5AlZLlnY6fEPvE0MvqLyC5lMnrL7xF6GV1F5JSpKj0l94giiwcporzZB1jYEi5tYZWvB0thdvc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MTEhQUExQWFBUVGBQbGBgVFhcYFxcUGBUXGBgWGBUYHCggHB0lHRQUITEhJSkrLi4uFx8zODMsNygtLisBCgoKDg0OGhAQGywlICQsLCwsLCwsLCwsLCwsLCwsLCwsLCwsLCwsLCwsLCwsLCwsLCwsLCwsLCwsLCwsLCwsLP/AABEIALgBEgMBEQACEQEDEQH/xAAcAAACAwEBAQEAAAAAAAAAAAAFBgIEBwMAAQj/xABFEAACAAQCBQcKBQMCBQUAAAABAgADBBEFIQYSMUFRBxMiYXGBsTIzQlJykZKhwdEjU2JzshQVQ+HwJIKTovEXNGOD0v/EABoBAAIDAQEAAAAAAAAAAAAAAAMEAAECBQb/xAAxEQACAQMDAwMCBQQDAQAAAAAAAQIDBBESITETQVEFImGBkRQjMnGhM0LR4VKx8MH/2gAMAwEAAhEDEQA/ALVbTmWAXQC4BvYWNxfbAJNoYgkyms9fVX3CBubCqCLEqenqr8IitbL6a8BSkMs+gnwiK1svpoMU1HKP+NPhX7RetmdCLy4ZK/LT4F+0XqZWhEWw2V+WnwL9orWy1TRA4dK/LT4F+0VrZfTRE4dL/LT4F+0TWy+miBw2X+WnwL9omtl9NHxqKUP8afAv2ia2V00cmlyR/jT4F+0TqMnSXg4TZkhRfUl/Av2idRl9FeATMqkdtVJcsHrCge8xam33I6cY8ovSMEDZvNpkHUVY/aCJPuwTku0SzJwGjv0qhG7NQfO0aSj/AMjLc+0f4CMqnw4KUDSMxa5Kk+8xpSjxkG4T5aE3E6XmnKMouvULFfRYdREBlJp4GIxTWSFLzT+UoHWLCMdRm1TQWTCJDLsN+OX/AIidRldNeAfX4O6DWSzgfpF7dkR1GaVNeAdIYk2IX3CM9R+QipLwN+HU0plFpaZfpB+kTqMy6S8FmXTStYqZaAj9C7OOyLVRmekiylBKGYly+9F+0aVR8ow6S4Zl2kmLq9TM1AqqDqgKABZcicuu8Gc29wKglscJVbe2yMObCqmgnLcW2D3CMubNdNeD400cB7hGeoy+kvB858W2D3CJ1GV014NRwbAJayZYaWhbVBJKKTc57xDceBKbyy7/AGWT+VL+BftGjJ8OCyfypfwL9ohCtOwmUP8AFL+BftEIIOIXE2YBkA7gAZAAMcgIhDRqGmV5KK6hlKrcHMeSIjWS08cC1j3J6Td6Vrf/ABucv+VvvC86PgYhX7SEasppsltSajI3Bht7DsMLyTXI1FqXB3pKwiMmhiw7FLERMkayNNHXqwzjSkY0Fh7RC0jnELPERWCyvPmWiFA6rq1A2xWTSQBrqpfXjIRbC9imKhBcnbsH1i0Wllgv++S9pzisM1sVJmkygmyjqyEbUDLkilUaSOd9uyL0lOSKMvFA81OeLGXrDXCW1iu/Vvvgigu4GVXLwjb5OL4biUtJcqZzM1AFlib0T1KfWEEeie3cW0VKTy+BaxnCZ9I/4i2G4jNT2GASg1yHhNS4OuF4puMDYZbhmmxAbLxWS9JWq8NlTTcEo28rsPdGTa2DOB4UsoX1i5O87LdQi1sVL3FvEZRsJi7U29a/6RGykuxxevAkzHG1Udh3KY1F7lTWxgTTzfPafrDbEYhjDSbiASY1FbB8MYHk1ghrxWTWD6DsvxXxETJTRv8AITor2Dwjpo5DJ83FlHxkiEKNUsQhl2Kj8eb+5M/kYhDScJ82nsr4CIQLpEIcK/D5c5Sk1A6ncR4HdFOKfJcZOO6M60k5PZku70pLr+W3lD2Tv7DC06ON0NQuM7SEpKpkYhgVI2gixB6wYA0MpjBhmLX3xlo1kKpijDfFF4RZk4xffF5JpRYbFVAveL1GWgZU4wvGKzktLAHq8SG7OJgvJUmyG1ecm9BeB2nsETBqOWZ3pVWBpgdLi+Vh1b4PSWeQdeWjgCCeeBguhC3VkFtHtHautYrTSWmavlHYq9rHK/VF6SnPHI30/Ixibi55iX1NMa//AGoYtQMuqivO5IcUQ5Spb9azRb/usYjgy41Yod+TjkpmSJy1NcULJnLlKdYBvXc2tcbgItU0ZnXb2RrVRTrMUq6hlO0EXEbaT5AJtbozzSPk9ZSZlIf/AK2P8W+hhadD/iN0rntISZlRMlNqTVZHXcwsYVkmuR6Ek1sWxiF7Mp7R4xkIhrwevDDbERloOo0aMvcBY9S82kwr5t1YEeqSLe6K4eUaXuWGYjWyNUj3d4yhtPIhjDDODWIEAkMxewZdflGGERwfKKNHSSbi0UUbToZi39RTKT5adF+0bD3ixjo0Z6onKr09Ew9BQJFohClVRCGWYr5+b+5M/kYhDSMJ82nsr4CIQLpEITiEPRCAXHdF6arH4qdLc65OO8be+MSpqXJuFSUeBAxTk9qJJJkkTk+GYO7YYXlRfYZjcJ87AGeJqdF1ZSNzCx9xgLi0MKSfBwWe/X7omC8nQNMO+JgrJGY49JrkeiMzEeEXGLkQlzV46pB7+qM6shlDAP0txkT7FmKBBZgPS7I0ty0tKKOjegFbiLgqhkSPzJgIy/Su1j8oahTwjn162XsanhHIth8uxnc5UN+pyq/CtoKoizqMfcKwuTTSxLkS1lIPRUWHaeMaMt5LE6oRRdmCjrIETBTeAVN0qo1fUM9NY7tYeMEVKbWUmCdamnhyRwmaaUSkgz0uouc7+7iY0qFR/wBpTuKS/uLeG6RU09S0qYrAbc7W7bxmdKcHho1CrCazFl+VWI3ksCOIOXvEYawbTTK+J4RIqFtOlq43E7R2MM4xKMZcm4zlHhirVcmlOT+HMmS+rJh84C7aPYZjdyXKBWJ6FVNMNenfnlGZW1n7hsPZAp27W6D07tSeJbFfBsf1jqtkdhByIPWIX4GsJ8DKs0MpBsRbPrEWVgyzT/R/mm5xPIc3HUbZgwSnIDVh3FvCJpBi5oqDGJJ4MCYZEJ5ijRzlm0Qg3aC41zFQoJ6EyytwB9Fvf4wShPTL9xe4p64/KNfEdE5ZFohClVRCGWYr5+b+5M/kYhDSMJ82nsr4CIQLpEITiEPRCHohDnPnKilmNlUEkncBFN43LSy8IyPHcUapmtObJRkincn3O2EJzcnk6dOmoRwLldiCpmLfaM5YTSgXTGoqTk5lyr5sABfqHGL1YL0oJTqdJa6oyAzBBzvxJ49cDzkIhXxPEzfbe2+CRiZlPA28mWg0yumrU1KkUqG6hrgznByy9QbzvhqnTwIV6+dkb8BYWGQ+kHExS0k5QqWluinn5oy1ZdiAf1NsEMUrac/hC1W6hD5EfEOUaqmoSrrJY5CWqa2XFpjZfKGoWaUsNZXn/QlO+k1lPH0FKfNnzyXdpkw7zckdnCGW6VFb4QnqqVXtlnSXKp1XpEzH3quSjq1tpMJVL2pLeksLzIKqMI/qeX4RZNHIKhrFQfVzseJDQCj6hXy1PG3nb/oJOhT53+m52ppKc1qM5aWzBiFA8oC19bbsNolX1SSlmEPuXTtlpxKX2H3CsfkSZKpLBK29K1+GZG0whUvtby0dSlCEI4iztP0k1LNLbVHvQ9oOzuhf8Q+wy9KXJawLlCkTWEufaQ5NgSfw2O6zbieBhunVUueRZVFnA5g3goQStONEzMJqacWnL5aj/Io4fq8YXrUtW65G7e40e2XAsYLi2sAD7jx64QOrsw9ilAKmndDvHR6mGyNLyDl4MVqJDSnKkWIJBHXBs5AY0sv0NTkeqMNG0whLe8YYQ+BYoh0p3vcDdF4KZs2hWMf1FOoY/iS+i/XwbvEP0Z6onLuKeiXww+0GAFKqiEMsxXz839yZ/IxCGkYT5tPZXwEQgXSIQnEIeiEPRCCByiY5cimQ8DMI+SfUwrXqf2odtqX97+hneKYlaygEsdgXO8LDuChLwlnIaoyHqKcz2mJq8FhvWFgAAqgZAbAIyRIU9IsVtdRBIRyVKeEOnJlyZGdq1VenQ2y5DXBbg8wcOC++HIQSOdWrN7I2olZabkRR1BVUeAgqQs2Y9pxyhPUFpNIxSTsaYMmmdS+qvzMdO3tce6Zy7m7z7YiFYCG5zUDn7yOsiYrjWFgAbXvkeuM0Z6syb2zsVVTg1HG5Zl4g5AlqbBSSAMtu1uuEbilSqtyb7932DQqVIRS7fHkrzJjZ6gudt/pnErTpRiqcd0jNNSbcpPGSjKqZjPZ9vyELyw0MtJLKLrGaVCmZYAg2ta3YRCmiKeUjansSbFpksEKpJJserPI8Lxh0E+QkagS1awrmy5i4uN3A7oA+jkNio0C8VwSp1dcsHA8pV4dm+C061LOlFuhNLLHTk701nyJaCcWnU2wEi7yxe23eBwOcbdRRlhm4OS/Y2WmnrMVXRgysLgjMEQZPIcQdLtFHlzTVUq6wOc2UNt97oPEQrWov9UToW1yktEyGCYwpXXOYG0bwesQtFpPLHZQclhC3ylYOr/8AFyhkbCYBuO5/pBMpvKA6XFYZnKTLA9saZUQth06/fApIImF5IFxGcFlHDZvTme0fGLZBx0Rxf+nqlJPQmWR+Aueie4wSlPTIBWhrhjwa80dA5ZSqohDLMV8/N/cmfyMQhpGE+bT2V8BEIF0iEJxCHohARpPjIpZJfa5yQcW+w2wOpPRHIWjT1ywY3PmM7MS2ZN2Ztlyd5jnN+TrJYWyKtNfWJyUDa30EUbxngmKpGuQT37RFmcNAzEMWCggGNqJnIS5I9GBXVbVE4a0mnIIB2PN2qD1Db7obpREbip2P0FBxMxjlO0yNQ7UshvwUNpjD/I49G/qj5mOla2+PdI5l3cf2REZBHSSOY2eq2AQkjLZmCRc7BlCt3U0RSxnJqhBylyQoMOqZy3VAsvO2tqoL7yLxyKlZcN/Q6Corlfdl2jkup5vouw3BgfnAJuL93BnDzgvUCa90YLr52IzECm8e5cFxjnbud5ujutmzapOy0ajXfEU3/wC7EdLG8mkd6KllrdGZJjLYdHj1wKvKcfc00EpKD2TyEFw1Zm3VzysctsK03WnlwTeOWNThRhp6kkm9kn3LqYYykIxCblvvPCA4nPLS43Y5HTTxGTw3svkg+GzRmRa17xSedgnTknnwc8MpElTGTJUfM2zUuRs1Tx6oO5OS5zgxCKjJp7JjXotiAkWl6pEok5H0DfaOqDUarg8Pg3Ommth5BvHQFjK+Uuhm0k4VklbypllmqNgfc3eB74Tr0t9SOja13jSwJhemkm7S5kp2UrmuRBB3G5hdJx3Y3KevZC7j+jri86QhaUbkqOkyDr3kdcbhNMHUpuILwpwY1JFJjJKTZAjYIpxqznU7mPzi2Wg6oyEUZNY0Jxg1FOAx/EldFusei3eIeoT1R3ObcU9EtuGFaqDADLMV8/N/cmfyMQg/YJiEpkQCYt9VcrgHYNxitSNOMl2GGXFmScQhSxTFZVOutNcKNw3nqA3xmU1FZZqEJTeEZNpNjjVc3XsQg6KIdoHE9ZhCpPW8nTo0lCOO5VxORzUjUPlNm3bwgMh2msITZVawJW+QjeNgevcg7lUPWbxpIG2Aqp2OZgqQKTN05AaUrQTHOyZOa3YoAv77+6GoLYQrP3BjlS0nNJTc3LNp0+6rbaqW6T/Tvhu2pa5b8IRuKuiO3Jh0oWjsxRxZPIw6O0KsQzrrAmyjO3abRxfVbuUfyoPHdscsqCk9Ulk+4wslH1Ja31Tc6xuofqG+N2VrVrJVK72xsvj/AOA7qpTpNwpL938laZUM5UttGQGwao3AQzKzhp/JW8X9/Iq67b/MezX2IPQZiZKOoSLm3pXyzG4wrdaHDqeXjD7MNQc0+m98LZlyhDStUlFBzBbf17TxheFvqmurlR534N1LjTGXTaci9LqQb5sRvNja/wBY6k76yjUis7rjHb7HJVjeypyeNnznuTpMPQM0wBjfeCBY94jlepO2wnSmnvxz9Tq+mRuXtVptYW0uPoWpFQyOHUXIBNmFrrBPT5U6lJ2knjPDRm+jOjWV3Fascp9vkcpkuXPlSm8oghh+k8DHJqKpaznTT+H8o9FT6V5ThUa+V8MG6Rymtdci1r9UKx53GK+dOxLAMNFmmdBxewK9Irx2775QxiSQGmo5yEq1FtYCwzzG28ZYdFjQjHucaZTTDeZKAKnZryzvHYcvdD1tPVHHgUqbTwF9LcPE+jny+KMR7QFx4QWazFl0paZpn5vkqeeHWgv3Wjnt7HXjtI1jRU3Qb8oHENMzjTTCf6OsJQWlzeknAH0l7j4w1F6oiT9s8Fygn6yjjApLcMuAbiz6lRe3lBT1cPpEXBpB/Dp5Zbke6KKY+8mMslqh/R6C94ufqIZtlyxK7eyQ41UNCRlmK+fm/uTP5GIQg0sWHYPCEp8nQp8Halr6iV5ue6jhfWHuaBdSUeGEcIS5Rbm6V1pW3Ohc9qooMa6833M/h6a7AOqnszFnZnbixuYw23yGSSWEdMFp9eaGI6KZ9+6MsJBFDSis6RjPLDt4iK1DT3ZnOwQV8Cucs54nOAGW2NRRlsBGW8x1loCzuQqgb2JsBBoIBOR+rtE8HFHRyKcf40AJ4sc2PvJhlCEnl5MJ09xr+rrprg3RDzcv2VyJ7zeOxbQ0wRyLmeqQJo5DTHCLtPu7YJWrxo03OfCAU6UqklGPI7YJorMKX51kJ3A7Rvy3XjzNx6xqqZ6afjPY7ND0uWjebT+Am3J2GW6sQ2+5vEp+s3jy9vsSfpFHhN5FHEaZZM5pYJbVsCSLG+/KPR2kqtehGc3hvfY89dQhSqyjHdLyTo2swNrwxXt1VpOmJwrOnUUwoJQfKwzzyzF/pCd7ZO4pKEXhx8hbS9VCs5NZT8BSVSHmyMrjNTbdwtHEn6TODeZLCWTtw9VjKKxB5bwgsmjs1tWYCBlfVIyvaOVB4WyOzOk5b5BUyjJdldRLcbDbIjhB6FzK3qKdPt5Fri0jcwdOrt8hfDMJcAAzBqAkqq5ZkbWP0hi8ufxclNxw8GfT7H8HFw1NrOSpisiaGXpXUHPf4whxyPzjJ4w9jkcQmU4HMAFWJZgwzPVlsgtOs4rAOdPG6CcnGpc4aynVNulLOTA9XEdYjU990apTT5FuZiYp6uVUi69MKw3MjZMAf97I1RemWUDr9jZFYEXGYI94MdMCYTygaNijqgU83NBK/p6Q1l+cIVYaWdShU1x+QxoVPNgCYWXI6+D3K/h+tQyJwGcqcQ3suD8rgQ7D+mc2b/O+hn2FVVhY/KBSQ1EnjAJ1GItbK3bsjKNoO6ON0DFGZGscnsjVow3ru7fOw8IdoLEDm3LzPAaqoMLmWYr5+b+5M/kYhCnMqrAdg8ISnydGHBzkVg3wFh0jsWBuOIjOCFUyizAAZmLLW4wLKWVKsPfvMYGIrBm+PVJLtnBIIFVl2OsghJA4nb2xb5BIXq+pBOUFjEHOSNF5DNE+dmmumjoS7rKBGTTPScezmO0mGYIUqy7GuaY4l/T0VRNvYrLa3tEWHzMHpx1SSFJvEWz81UMhnKogLOxAA2kkx2HKMItyeEjkaXKWFya5gWikqnUMw1n1RrN17wo3CPJ3t5UuHjiPZf5PQWlrTo79/IzoNVQQL32dQjmuI8mW5c3KNqWlFNZYNxfBZNSpExQrG1nAGsLbM4Zs7yrQmpRf07Cl3Z068XF/fuUMH0Ilyw4m2mkk6pzFl7OMdK79Vr1JRdJ6ccry/wDBzLb0mjCMlVWrPfwv8kxocqklHt1ML/OGKfrk8YqR+wpU9AhqzSn9z1PhLGVdyEa+xTfog5EN1wG69TdWk4xjjIxaek9OqpSlwH6M5DM5ZZxxU+535oq4hhIcEgixNyCOr0TBFTU3zyBlPRHjgEyZpXo7VOxvoRBK1Gpby0T+/kHbXNO4hrh/tFiXPHlHK2R4DrvwilhoNLOSpVSkmHUyu1hdTkt9pvA3HDLk9USjj2E06sFCgWt/5vFPZ7FaE1uJekVECos5yYeUSRt/1g9CbbaxnYSuYYS37mxcn+IGdQyWbylBRr8UJHgBHRptOKaMxbxuLXLNLAlSJm9XYe8X+kAueEP2fLQr6LT7FTCPc6y3iOOm9KZuD1QGZA1/gIY/IGHqW8Gcqu8VkYjhUski0CkNoJ4xJsgz2Mt+yMI0nuG9H1/DPZFFSNb0CP8AwMr/AJ/5mHqH6Ecy5/qMKVUFAGWYr5+b+5M/kYhBWrKm0KTW50IPYryqscYC0HTD9FUIRcsIyXkO4fIGR4jb1RhsNCOFkF6SV+qp+UUFeyM2qpxeZbcMz27hDEVhCU5ZZyq63LVvsjSiYlPBPRvA5ldUy5Eva5zPqoPKbuH0gqXYBKXdn6rwrD5dPKSTKUKktQFA4DfDCFG8vIm8tVQVw4qP8k2Wp7Lk/SGLZZmL3DxAzjkzkXqmawOpLbbuJIAPjF+q1NFDHlgfT4aqufCNWeUTa1jb3R5aUm2egjFJHSYutlw3DwjSzko5yKc+V5PVfLtjL3NIuFAylTmBtgkEYkW1mArdeEbk1jYGlvuSltcRhbojWGCsQBBsP9jgYesZQ6mia2lsJ30J9LqU3vHf6FaRVsLJlqG+e/s+cBuLZ0p6H9A9tcRrwU19fgLSCRlt7YBpaDvDKGL4MznWlEITtO4ddo7Fve0+npuFqSODc2FVVNdq9LfPYXMcpKiQHZCHlgAnXAJtvOfXBbWpa3MlGpHEnxjjHYq5p3lpBypzzFbvPOe/IpS8fnLMDFtZd6iwBHCOrV9Mt5U9CWPnuc2l6ncKetyz8dgzUYsKhmcWGQJ6uqPKXVpUoP3rlv8Ag9PbXcK/6eyQs6RzNi2tY+G/5x0vRKeqU5PjGBD1SeNMTSuRyr1qWYvqTD8xeNyoOjNw7coJQqqpDJU5Ynv/AE6cdc9+Q+sJXT4OtYrORFwKTOVrqjMq5mwvZb7T1Qm03wdNNR/UbJo4yTaU69tR9YNrbLWsb3h+23huci8/q7GCUdJLk1U6Vrc4kmZYFDfWl62Vj1A27oHUWGN0XqXyaJprgck0HOyUtbVa4GduuNyitOUBpzl1HGQp4RM1ZR7IWGmglRcpE+kAp0ky3VNhJYE36Rv74ZpzaikI1qalNsJyeU6dM206Dsc/aCKowLpID1WJl3ZtUDWZja/E3gqYJoV8VmZmAyQxBgRqqxgTiHUia17bAdthbrMU4mtZtUin1JduCge4CFWOxfBUrMMlTKcMyByb3J27d0aXGSPLk0zL8TwoyGuCWVmOZ2jgDBYz1C1Wlo4AlBQzJ8wJLRpkxjkiC7H7DrMMJeBT5Zu2iei/9opHmuVNXNABO5BtEteIFrk7zFVJdKGe5VKPWnp7DPofpSKsOjLqTZdtYXuGX1l+0XQrdRb8kurZ0XtwLnLn/wCyk/vr/Bo6Nr+s5dz+gz/QrFVkB7i5Yj3Qp6zGTcPGDfpk4rUnyabQ4oGAPGODo+TtP9i9Kmi5OyLZksUYZg1xYXyvwjShsRyPVdKSOi1uriOEbjHBlyyd5ZsAN9hGGy8bHYMFEWmkYw2UqtQcwe20aUsPKNacrDAjT9VtgB2rfZe0dypSd1bxmnmUeTgUqys7qdNrEZcf+8B3DKnXAO0gZ9RjiSk8ndwsF6Y4IsIqTytjKWHliRp9jiFBTymubguQcrerf/eyPRej2bT60lt2z/2ec9ZvVJdGL+WZ5Mj0Gk4cTrhlRqTBfY2R745frFs6tu2uY7/5Or6bcdKtvw9j2lvnsjcaotaFvQsO2bS7sb9Ub6/0HvkR8ip9tP4xu+/Ujdh+ljNp7o01ZKQyyBNlElb7GBGa33Xy90cqvS1x25O1a1+lPfhgzR7UoKWbUVQ1PR1SMzbYoG8kwKhDQm5BruqqslGBl+lGmE+qJBPNSfRkobKB+u3lH5Rbk2YjBRE+jreZnMx8k7eq8XjUjcZ6Ga/h+lVM1E8lpyszIQFW5bMZZborOIYZbjqqqURTRwEy3kCFhuXIPqKQl2a20wVS2F3Hct0lNaCRYKSLbDMwwuBR8nyp0LrpuaSCQdl2UZe+KcWaUkgdN5LsVOynX/qpGdDN9SJ8o+TbEkmy2mU9kV0LEOhsoIJO2KlHEWXGackjVK1fwyeN4Q7HVi/cVNGzryZiE7Ga3YY1T3WCVvbJSFjSTDwJZDC+q1yBtK77dcVwzcvejScLwSkp6MtRy1liYgIcZudYbS5zMPVXim3E4tNN1VGRnmkWN1KgS3bXRCSCdvYTvjndSU0lJ8HZjRhT90VyF+S8a1WXH5T372W0FtM9R/sA9Qa6S/cN8tNMWw0sP8cyWx7L2+sdq3eJnn66zAw+me14PfUupS/Y59KemQz4NjjKBY3tu3R5urRwzs0bvbA0UWlCm4Y74XcJIbjcU5DRR4yrC+sOy++MqTQXCfBZk4urKCRqk7uHfBXN8GVDuR/uK3vt3QLLCaU0dmqu+/yjDkaVMGV+KBDb3WgtPgzPwCqqrWbkp1d47Y6NhedCbyspnK9RsvxMFpeGieGY6JNzMAAsL57+zfBbi1nWuH0FlPf4BW13ChbJXDxJbY7g7GtLGmBkkghDtY7c/COpY+jRoyU6zzLx2/2cq/8AWZ14uFFYj3ff/QqzDnHdW+5w9OGcWjZtHCZGZJNYYWOex9xSqEzVOwgBbb9mZ98cqxtpW2afbnPznj7HRr1us1L9l/76mpcjEi1JMe3lTTY9QFoVvf6p0bFflmgwoOGE8qmk/wDU1PMyzeVIJGWxpluk3ds98LVJZY3ShhCbKpsmY7FBJ7oE2HUQGssu4Xh0m7dwgieFkw1lpDDhcixvaAyY1CIfpaUzZqqBcbT1cTA8mhqnYZLAyEUmYB/9GAYLBg5oHT06Tdp8YcXAhLlmxYT5tPZXwEEBBdIhDjiHm39k+EYqfpYSl+tfuJdd5mOY+DsQ/WL+AuNaaOBB94jCGZ9jljswEHKNGEmMnJzVl8NZDnzTug9m4ZR3Aw3F5os5tSOLhPyLulNMNY3Ec97M6sHmJe5IbLNnKduqLdgb/UQ7afqZzr95ih70tw3+oo6iTveW1vatcfMR0YPEkzkyWU0fmSmOWeR+YMdiO6ONUWGXEOYNrW4QnP0+LXtf3LVw090EKapBNravXthC59OdKGtPPkYpXSnLTjB0m4y0uwBGe/sO6EY22vI3+IlDguJpSCBrNa3XAXaST2GI32VudaHTFQ+rt69sVK0mlk3H1BJ7oMppNrqdvZsNoC6Li9xlXkZLYGY5jLc2ChzOy+eUGo0lKemQC4udMMx5ZywfEiAkxsyNw33EXVhpnsCo18wyxnppEibZ5sshty32jiY3D1O4owdOD2ybn6db3ElUqR3wR01nypUlJMpAhezHKx1Rsv3+EdX0WNSrUdeo28LCz8nL9YdOlTVCmksvLx8CYGj06Z5zBFmjWS0jix+sYkESKc0wJjET9Acn+HcxQSEIsxXXbtclvqI4NxPVUbPQW8NNNIF8qWlH9JTaks2nTrqvFV9J/oOswrUlhDdKGpmI0VHrHOFWx+MRhamRKeaW2ajeECzuExsJlCuqpPE7eMGkwcF3GPDU6N958YFIOhvwmm5tR6x2n6QFsvAVC3iJmWzm9Nvg0WCkxcq06b+03iYdjwjny5ZrmE+bT2V8BBQQXSIQr4o+rKc9R+eUDqvEGForNRCZii2lWjmvg69J+4WMEf8AFdRa5F/dxjCGp8FnFqclSTnGgeSxyaVdlrJB/TMH8T4CGIP8uSEa8fzYyOmmEvo3A7YUnyPUeMC3objq0tarzLhGUox4A2OtbtEGoTUZZFbmm5xwjckYEAg3BzBG8R1Djn505Q8F/pMQmqBaXN/El8LN5Q7mv746VtUzE5t1Tw8gZDDiOeyYjRgo4ovkk7OMci8klWxHnG4/bpuGWUdck7MoXbDJYPJOsTbZ1bfeIrGUXgvJXTMgDu238RGOnDO5WWkMWGVST9WVMCruvs+cJ1aMqUtSY3SqxqR6ckEpOj1mBW5QdfRGey28wGrXbTT+4aFphprgPTsbly1F9ijIHNyeF+EZt7Orcy0wX7vsg9a9pUI5f0XcUcSxF58xpjnM7BwA2AR7e2oQoU1Tj2/k8jcVpVqjqS5ZwDQ0hbB8ZomSJHF2jLYSKCGiuEGrq5Un0dYM/VLU3PvyHfCtzU0QbHbWnrmkfoi4UbgAO4ARwTvH5t0txw1tbMmknUB1ZY4IuQt27e+E5yy8nQpQ0rB2wunvnsEBbGUjlpVXhUEkZkkE/QGJTWXkzUaSwDJaA2HZGi0OOC0md9oUZe0d/dAZsIg8qgZmBkLsmS7X1UZuxTGlGT4QOUkuWeLWyYFT1giCxTXIKW/AsVnnH9pvEw9HhCMuWaxhPm09lfAQUEF0iEBWk0y0oAekwHdmfpC9y8QwN2cczb8IXKxSVtthFnRhhMVKSUyVKE5Akgjjf/W0Y7jEnmIeq5VwRGwXYVsOqTSVYc5K4KP7LEZ9xAjSeE0YnFSSfgcseAMs9kBlwap7MyPFJn40sbrsPfG4L2slXaRuvJzX89h8g3uUBRu1DYfK0dOk8wRx68cTZS5UNFjW0t5YvPkkvL4sLdJO8fMQzRqaJClWGuODA5M3/Z3HhHWjJNHInDDLCtGwLRPIix2HxhS8tlUjqXK/kNRq6Pa+GfaimU2FsyN3pW2d0cGM2h97gqXLswGqb+7OD52zkwdqewcgrbLadvdEWXuiPjcIUUkFdcEZceHZGqleDgqenfuzMKctTk3sHJOMNKRrNrFwNUbhxP0hSjZO4qKK2S5Y3K8dGDect8AmZOZjdjcx6yhRhRgoQWyODVnKcnKT3JCDoCyRMaM4IM8Rs0kcHmRhsKom0clejRp5BnzBabPAyO1Zfojv2nuji3dbqSwuEdu0o9OOXywzp/XGTh9S4yOoVHa3R+sIzeIsfpLM0fnahGrsFzCTOnFB3njKlNM3gZX4nZGOXgI9lkUqnWZgxuc7mDRwkAkm2HsFla7DujEngLFZNAw+kPRRBdmNh2wvhyeEbk1FZfA+4Ro1LlgGZaY/WOiOwQ/Stox3e7ObVuZS2jsg6RYZZQyKg+tlgjMA9ovEayWm0ZZikpROmgAZTH/kYrCJlml4T5tPZXwEWUF0iEKeNUhmSyB5S9Ido3QKtDVEPb1NE9+BS18o5x1cC/i41WDDaCD7jGWHj4Dc0534xeQS4FrSGQGBMWTBRoNInVRLndJALK3pDt4iMyjkuPtZzxnQuaebmibLOetYAnIjLpRpPQsMw/zZZQb5NMSm0dQaSePw5xJRhsEzcO8eENUKqzgTubeSjqNdhw55i/KxoOZTNW0y3ltnORR5DfmAcDv98N0K39rFK9HO6M2lzYeUjnuJ3V4KmCaO1YSrHZdQDY8SAbCPNVlFzenjJ0cNJZOTVWqNcWJ2EHieuBqOfay+NzjIDMQcje/cYPCSg8+P5ByWdizLl83mM+AOwmMJKecbGs6eSEuZ0s9reMdP0+WJ4FbhZWS0pjsoRZIvFQnGSzEml9yBmRrUWonNpkYcjaiPHJpocalxUzl/AQ3UEedcHh6o+cc+6uMLSuToWttl6pcG1gRzDqGccsmPqkhaRbGZOILD1ZYzue02EBrSwsDNtDMsiDhOEZAkZwjJnTSC9dhKzJLS72uNv6t0ZTwy2tsA7C9HuaAL2ZuzIRJTzwSMfJfwvB0lMxXedh2DqESUskUdJpGh2E6q88wzIsgO5ePfDdtSwtTOfd1svQhphsSItEIUqqIQyzFfPzf3Jn8jEIaRhPm09lfARCBdIhCcQgpY1Sak0+q+Y7d4jnV4aZfudW3qa4fKFrGpfQJgDHIsvMNnYPCIZQGxdbjKLI9hZn0nQN+OUWUw/oNiXS/pJpya/Nk7m9XsMbSUtgUpuD1IYsUwMBdUnMG6suTL3xiUNOwWFbXuvqXdG9KHEwU9Uekcpc3c3BW4HrhmjcZemf3Erm0WOpT47oc2UEEHMHaDsIh05xjXKByYNLLVFApZNryBa68Wl8R+n3Q3Sr9pCtWhneJmSTNo2EZEHaDwI4w7GQhKGBowwyqvWExfx1TIg21lXLLrta8cH1C3nQfUg/a+V4OvaTpV1oqL3dn5Jf2NrEBQQwsRHOVzHO7G5enzSelcnIYU6m3NsvZY3+0E60Ws5FPwtRPDiyGIyhL6LA+TcAi4F+sbIPb6qksQ77Abmmqa94IQW2kX6tkd62tenLU39DlVKmpYSCKS9SXzjLfct953Qrc3VSrW6FJ7fH8jFK3UKfVqIomYTtNzHUpQVKCjETk3KWWQeaBG3IijkftBeTqZUFZ1WDLk5FZex5nteqvzMI17rG0ToULXvI2eRJVFCqAqqLAAWAA3ARznudFLArad6ay6BNVbTKhx0JfD9b8F8YxOaiFpUnN/Bj1HJnVM9p85td3N2J+QA3AcIRnPLOpTgorCHKRLsAAIEwhWrK5ZZ1R039Ubu07oyWtyFLLmTGDObcFGQH3MTBeyGPAMK56bqnyFsW+i98Fo09cvgXr1dEc92aIq2FhkBHTOQfYhCLRCFKqiEMsxXz839yZ/IxCGkYT5tPZXwEQgXSIQnEIUMYo+clkDylzXt4d8CrU9cQ1Cp0557CRVIHFjHMZ2Y7HCbNjJvBXnpeNIywXV0vRjYMCVksqQ4yKkEEbiN8WimjScGxP+op1c5scm9oRmTedzMV4A+MYeW/3sgWBmMkhp0R0j520icbTVGRP+QDf7XVHRt62r2vk5V1baHqjx/wBDVDQkKGlvJ5SVt3tzM78yWACfbXY3jBIVZRBzpRkZTjGgOIUT84ic8qm4mScz3pt8Ya6tOpFxlwxXozpy1RJ4dpUhBWcObmDiCBfsOYMcC79JlF5pbr+Tt2vqaaxV2f8ABOfjsu1zM+EwrCxr6saPuM1L2hpzr+wu12LtMGqTccbZmPQ2fp8aT1y5PN3V5KqtPYo68dbIhpOk6uZ9VSb2yUD7CAU6FKk3KKw3yGnUqVEoyeccDDgOg1fVEasoykP+Sb0RbqXyj7ok7mMTcLWUuTVdFOTimpCJj/jzh6Tgaqn9CbB2m5hGpcSmO06EYDpAA4h8o+m5pbU9NZqlxmdolIfSI9Y7hAqlTSMUKDm8vgyakondy8xmd2N2Zjdie0wlKeTqQppcDbhklQBbvG8QNm2cq3F7ky5GZ2F9w6lPHriFY8nPDaFRmxFzxOd4mC9SGCRL2BRdmNhbeTFJZ2QNvuzQsEw4SJYXaxzY8WMdOlT0RwcmtU6kshCCAj0QhFohClVRCGWYr5+b+5M/kYhDSMJ82nsr4CIQLpEITiEPRCChpFRaky48l8+/eI51xDTLPk61pV1Rw+UL05YWHSMpTsjRlnOokXjSByAGLy8rRoxk6aIYtzEwqx6Dbeo7jFSXcpc4NCMgMON878YwkXq3F/FsJa4ZLhhmCMiCOuJjBtSTWGFMI03MvoVanLZMUXv7S/UQ3Tue0xKrZ75phym0xo3NhNt7SsB7yIOrim+4u7WquwbkzlcXVgw4g3EFTT4ANNclLE8CpqgfjSZczrZQT3HbGlJrgy4p8i3V8luGvslNL/bdh43girzXcG6MH2Kf/pBh/Go/6o//ADGvxEzP4eBbpeSzDU2y3f25hPhaKdxUfctUILsMWGaPUtP5mRLlniFGt8W2BucnywiilwgnGTQIxXSijpwTOqJaW3awJ9wzjLkkaUJPhGbaUcrpdhKw5b32zZinL2ENveYHOrhB6Vvl4YCwfDzPmsWczJ73Z2bYTwvCbzJnVUY04/Aam0qJt6LDxgbT4L1FWdUg3yvfbuuIvBhyfYqtPI2LaIYwVps5/wDYiyiVHXzpbB5bFWXYR9jlGk8PJmS1LDGnCeU6ahC1MsTF9ZBquO1SbHuhiNd9xSduv7TQMD0jpqtbyZgY71OTjtU5wxGalwLyhKPIWjRgi0QhSqohDLMV8/N/cmfyMQhpGE+bT2V8BEIF0iEJxCHohCli1HzssrvGa9ogVWGuOAtCp05piNNS4jlHbTK65GLLJ2vGkZkBMcUWjYLApyX6RjeAbZpGjFcVloHJKPmCfRPDshf9LwMTWtKS5GN04xvIDOQHjGHhgcoywkXgVP6LpFSLcDFBXxk64fMn07a0pypG0XyPaNkajKUeGCqQjNbjzgWmyvZKgCW3rDyT28Idp3Ke0jn1bVx3iNysCLg3B4Q0KC3pppnJw9V1gZk1/IlrtI9YncIHOoohaVGVTgQ5fLJOB6dNLC9Ttf5wH8Q/A07NJclp+WqWR0aZtbrcW+QjXX+Af4X5FXSnlOrKqWZSqtOh8ooW12HDWvkOyMuq2EjQjF5EBpL7Rq9ts4xlG2pBPRuSTOAZvKFgbWz7YzUaa2CUU4y3NBpMQFONWSAX3udg7IFqxwHn7tiKyWc60wkk74orGC9IwzhEwZbCEvBxbMXiYK1ZK8/BuqKNZRUbCyvoxMlYTKGIYTcXtaNJmWgDzLynDISrLsZTYjsIjaYNo0DRflJZbS6wXGwTVGf/ADr9RDEK/aQtO37xNIpKyXNQPLcOp2FTcQwmnwKtNbM41UWUZZivn5v7kz+RiENGwlvw09lfARCBZHiEJ68Qh7XiEPa8QgkVy/iP7R8Y5NRe5/udmlL2L9ikyxnAXJExrBlsW8bfbGkjDYqgHX74LgDk1HBKO9HKuMyt/eTC9SOQ1OeAjh00+aY3Ki4J3r/pGY54Zc8fqRDFsQlSUvMNr7gLk9gjWNjMd3hC7IxOnnNZSVY7A41b98Vg28otz6Hf74vBjUDq+iOrffF4JqO+B6QTqYhb6yeq2zu4QaFSUQFSlGXIYxDR+kxQmaGaXPsAwJvYDZ0Tu6xBtMau62YKNWdDblGTaR4DzVS0lXE0La7KCBf1c+ECa0vA3F9RZPkjBGPoxhsMopF5NGGOZEVlkxEvro2oijWURl4YqHYL+EU2QI0dKnXftikimw1R0I64vANsLU9PaLMlwACJkvB9IEQomqA7YhCvWYYrDKJpM6hUxLCbE5RC85F2rorRoo9hWIT6Z9aS7Id4HkntXYY1GTT2MTipcj/g2nQmALULqN66+Se0bRDUKueROdHHAvYnOUzppBFi77/1GDAMDvh+JylRQZiAhVBBdbg2HXEIX1xmT+bL+NfvEIS/vUn82X8a/eIQ9/epP5sv41+8Qh8ONyfzZfxr94hBaetlkk84mZJ8pfvHPcG3nB0VUiljJyNTL9dPiX7xOm/BrrLyQepl28tPiH3i+m/BOrHyAK/VYnpKe8RpQZh1F5BUuiDOBdRcgXJAGfXG9DBuojSZdZJVQnOS7KAB013d8DdN+C1UXZnCfVS7hlmS7g+uveNsYdJ+AirLGGccSmyZosXl33dJfvE6b8FxqqPcTatBrG2rl1iJ0n4D9ePkJ4ZjbINWZZgNhuLgdu+L6b8AZTj2YW/uEhlvzgHUdsa6bBa/kE1fNN5Lqe+3jE6bNdREsPxDmnVlYay9YzG9T1GNRi4vKBykmsMYEw/D3/E1lUvmfxF2nbkTlBujF7g1cTjsjlNqMPTIMT7Jv84y6cF5CKtVfdFWfiVJ6Est1vMt9Yy4x7RNqU+8kDms7eUiDgHv8yYG4PsgqqpLdl2TTSQPLT41+8V0mV115OyJJGfOJ8a/eJ02TrLyWZdRKH+RPiX7xND8FdReToK+X66fEv3idN+CdSPkl/cJf5ifEv3idN+C+qvJMV8v8xPjX7xOm/BXUXkmuISvzE+NfvE6b8FdRE/7lL/MT41+8a0Mz1EUauqlN/kT4l+8U4PwRVF5AlZLlnY6fEPvE0MvqLyC5lMnrL7xF6GV1F5JSpKj0l94giiwcporzZB1jYEi5tYZWvB0thdvc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MTEhQUExQWFBUVGBQbGBgVFhcYFxcUGBUXGBgWGBUYHCggHB0lHRQUITEhJSkrLi4uFx8zODMsNygtLisBCgoKDg0OGhAQGywlICQsLCwsLCwsLCwsLCwsLCwsLCwsLCwsLCwsLCwsLCwsLCwsLCwsLCwsLCwsLCwsLCwsLP/AABEIALgBEgMBEQACEQEDEQH/xAAcAAACAwEBAQEAAAAAAAAAAAAFBgIEBwMAAQj/xABFEAACAAQCBQcKBQMCBQUAAAABAgADBBEFIQYSMUFRBxMiYXGBsTIzQlJykZKhwdEjU2JzshQVQ+HwJIKTovEXNGOD0v/EABoBAAIDAQEAAAAAAAAAAAAAAAMEAAECBQb/xAAxEQACAQMDAwMCBQQDAQAAAAAAAQIDBBESITETQVEFImGBkRQjMnGhM0LR4VKx8MH/2gAMAwEAAhEDEQA/ALVbTmWAXQC4BvYWNxfbAJNoYgkyms9fVX3CBubCqCLEqenqr8IitbL6a8BSkMs+gnwiK1svpoMU1HKP+NPhX7RetmdCLy4ZK/LT4F+0XqZWhEWw2V+WnwL9orWy1TRA4dK/LT4F+0VrZfTRE4dL/LT4F+0TWy+miBw2X+WnwL9omtl9NHxqKUP8afAv2ia2V00cmlyR/jT4F+0TqMnSXg4TZkhRfUl/Av2idRl9FeATMqkdtVJcsHrCge8xam33I6cY8ovSMEDZvNpkHUVY/aCJPuwTku0SzJwGjv0qhG7NQfO0aSj/AMjLc+0f4CMqnw4KUDSMxa5Kk+8xpSjxkG4T5aE3E6XmnKMouvULFfRYdREBlJp4GIxTWSFLzT+UoHWLCMdRm1TQWTCJDLsN+OX/AIidRldNeAfX4O6DWSzgfpF7dkR1GaVNeAdIYk2IX3CM9R+QipLwN+HU0plFpaZfpB+kTqMy6S8FmXTStYqZaAj9C7OOyLVRmekiylBKGYly+9F+0aVR8ow6S4Zl2kmLq9TM1AqqDqgKABZcicuu8Gc29wKglscJVbe2yMObCqmgnLcW2D3CMubNdNeD400cB7hGeoy+kvB858W2D3CJ1GV014NRwbAJayZYaWhbVBJKKTc57xDceBKbyy7/AGWT+VL+BftGjJ8OCyfypfwL9ohCtOwmUP8AFL+BftEIIOIXE2YBkA7gAZAAMcgIhDRqGmV5KK6hlKrcHMeSIjWS08cC1j3J6Td6Vrf/ABucv+VvvC86PgYhX7SEasppsltSajI3Bht7DsMLyTXI1FqXB3pKwiMmhiw7FLERMkayNNHXqwzjSkY0Fh7RC0jnELPERWCyvPmWiFA6rq1A2xWTSQBrqpfXjIRbC9imKhBcnbsH1i0Wllgv++S9pzisM1sVJmkygmyjqyEbUDLkilUaSOd9uyL0lOSKMvFA81OeLGXrDXCW1iu/Vvvgigu4GVXLwjb5OL4biUtJcqZzM1AFlib0T1KfWEEeie3cW0VKTy+BaxnCZ9I/4i2G4jNT2GASg1yHhNS4OuF4puMDYZbhmmxAbLxWS9JWq8NlTTcEo28rsPdGTa2DOB4UsoX1i5O87LdQi1sVL3FvEZRsJi7U29a/6RGykuxxevAkzHG1Udh3KY1F7lTWxgTTzfPafrDbEYhjDSbiASY1FbB8MYHk1ghrxWTWD6DsvxXxETJTRv8AITor2Dwjpo5DJ83FlHxkiEKNUsQhl2Kj8eb+5M/kYhDScJ82nsr4CIQLpEIcK/D5c5Sk1A6ncR4HdFOKfJcZOO6M60k5PZku70pLr+W3lD2Tv7DC06ON0NQuM7SEpKpkYhgVI2gixB6wYA0MpjBhmLX3xlo1kKpijDfFF4RZk4xffF5JpRYbFVAveL1GWgZU4wvGKzktLAHq8SG7OJgvJUmyG1ecm9BeB2nsETBqOWZ3pVWBpgdLi+Vh1b4PSWeQdeWjgCCeeBguhC3VkFtHtHautYrTSWmavlHYq9rHK/VF6SnPHI30/Ixibi55iX1NMa//AGoYtQMuqivO5IcUQ5Spb9azRb/usYjgy41Yod+TjkpmSJy1NcULJnLlKdYBvXc2tcbgItU0ZnXb2RrVRTrMUq6hlO0EXEbaT5AJtbozzSPk9ZSZlIf/AK2P8W+hhadD/iN0rntISZlRMlNqTVZHXcwsYVkmuR6Ek1sWxiF7Mp7R4xkIhrwevDDbERloOo0aMvcBY9S82kwr5t1YEeqSLe6K4eUaXuWGYjWyNUj3d4yhtPIhjDDODWIEAkMxewZdflGGERwfKKNHSSbi0UUbToZi39RTKT5adF+0bD3ixjo0Z6onKr09Ew9BQJFohClVRCGWYr5+b+5M/kYhDSMJ82nsr4CIQLpEITiEPRCAXHdF6arH4qdLc65OO8be+MSpqXJuFSUeBAxTk9qJJJkkTk+GYO7YYXlRfYZjcJ87AGeJqdF1ZSNzCx9xgLi0MKSfBwWe/X7omC8nQNMO+JgrJGY49JrkeiMzEeEXGLkQlzV46pB7+qM6shlDAP0txkT7FmKBBZgPS7I0ty0tKKOjegFbiLgqhkSPzJgIy/Su1j8oahTwjn162XsanhHIth8uxnc5UN+pyq/CtoKoizqMfcKwuTTSxLkS1lIPRUWHaeMaMt5LE6oRRdmCjrIETBTeAVN0qo1fUM9NY7tYeMEVKbWUmCdamnhyRwmaaUSkgz0uouc7+7iY0qFR/wBpTuKS/uLeG6RU09S0qYrAbc7W7bxmdKcHho1CrCazFl+VWI3ksCOIOXvEYawbTTK+J4RIqFtOlq43E7R2MM4xKMZcm4zlHhirVcmlOT+HMmS+rJh84C7aPYZjdyXKBWJ6FVNMNenfnlGZW1n7hsPZAp27W6D07tSeJbFfBsf1jqtkdhByIPWIX4GsJ8DKs0MpBsRbPrEWVgyzT/R/mm5xPIc3HUbZgwSnIDVh3FvCJpBi5oqDGJJ4MCYZEJ5ijRzlm0Qg3aC41zFQoJ6EyytwB9Fvf4wShPTL9xe4p64/KNfEdE5ZFohClVRCGWYr5+b+5M/kYhDSMJ82nsr4CIQLpEITiEPRCHohDnPnKilmNlUEkncBFN43LSy8IyPHcUapmtObJRkincn3O2EJzcnk6dOmoRwLldiCpmLfaM5YTSgXTGoqTk5lyr5sABfqHGL1YL0oJTqdJa6oyAzBBzvxJ49cDzkIhXxPEzfbe2+CRiZlPA28mWg0yumrU1KkUqG6hrgznByy9QbzvhqnTwIV6+dkb8BYWGQ+kHExS0k5QqWluinn5oy1ZdiAf1NsEMUrac/hC1W6hD5EfEOUaqmoSrrJY5CWqa2XFpjZfKGoWaUsNZXn/QlO+k1lPH0FKfNnzyXdpkw7zckdnCGW6VFb4QnqqVXtlnSXKp1XpEzH3quSjq1tpMJVL2pLeksLzIKqMI/qeX4RZNHIKhrFQfVzseJDQCj6hXy1PG3nb/oJOhT53+m52ppKc1qM5aWzBiFA8oC19bbsNolX1SSlmEPuXTtlpxKX2H3CsfkSZKpLBK29K1+GZG0whUvtby0dSlCEI4iztP0k1LNLbVHvQ9oOzuhf8Q+wy9KXJawLlCkTWEufaQ5NgSfw2O6zbieBhunVUueRZVFnA5g3goQStONEzMJqacWnL5aj/Io4fq8YXrUtW65G7e40e2XAsYLi2sAD7jx64QOrsw9ilAKmndDvHR6mGyNLyDl4MVqJDSnKkWIJBHXBs5AY0sv0NTkeqMNG0whLe8YYQ+BYoh0p3vcDdF4KZs2hWMf1FOoY/iS+i/XwbvEP0Z6onLuKeiXww+0GAFKqiEMsxXz839yZ/IxCGkYT5tPZXwEQgXSIQnEIeiEPRCCByiY5cimQ8DMI+SfUwrXqf2odtqX97+hneKYlaygEsdgXO8LDuChLwlnIaoyHqKcz2mJq8FhvWFgAAqgZAbAIyRIU9IsVtdRBIRyVKeEOnJlyZGdq1VenQ2y5DXBbg8wcOC++HIQSOdWrN7I2olZabkRR1BVUeAgqQs2Y9pxyhPUFpNIxSTsaYMmmdS+qvzMdO3tce6Zy7m7z7YiFYCG5zUDn7yOsiYrjWFgAbXvkeuM0Z6syb2zsVVTg1HG5Zl4g5AlqbBSSAMtu1uuEbilSqtyb7932DQqVIRS7fHkrzJjZ6gudt/pnErTpRiqcd0jNNSbcpPGSjKqZjPZ9vyELyw0MtJLKLrGaVCmZYAg2ta3YRCmiKeUjansSbFpksEKpJJserPI8Lxh0E+QkagS1awrmy5i4uN3A7oA+jkNio0C8VwSp1dcsHA8pV4dm+C061LOlFuhNLLHTk701nyJaCcWnU2wEi7yxe23eBwOcbdRRlhm4OS/Y2WmnrMVXRgysLgjMEQZPIcQdLtFHlzTVUq6wOc2UNt97oPEQrWov9UToW1yktEyGCYwpXXOYG0bwesQtFpPLHZQclhC3ylYOr/8AFyhkbCYBuO5/pBMpvKA6XFYZnKTLA9saZUQth06/fApIImF5IFxGcFlHDZvTme0fGLZBx0Rxf+nqlJPQmWR+Aueie4wSlPTIBWhrhjwa80dA5ZSqohDLMV8/N/cmfyMQhpGE+bT2V8BEIF0iEJxCHohARpPjIpZJfa5yQcW+w2wOpPRHIWjT1ywY3PmM7MS2ZN2Ztlyd5jnN+TrJYWyKtNfWJyUDa30EUbxngmKpGuQT37RFmcNAzEMWCggGNqJnIS5I9GBXVbVE4a0mnIIB2PN2qD1Db7obpREbip2P0FBxMxjlO0yNQ7UshvwUNpjD/I49G/qj5mOla2+PdI5l3cf2REZBHSSOY2eq2AQkjLZmCRc7BlCt3U0RSxnJqhBylyQoMOqZy3VAsvO2tqoL7yLxyKlZcN/Q6Corlfdl2jkup5vouw3BgfnAJuL93BnDzgvUCa90YLr52IzECm8e5cFxjnbud5ujutmzapOy0ajXfEU3/wC7EdLG8mkd6KllrdGZJjLYdHj1wKvKcfc00EpKD2TyEFw1Zm3VzysctsK03WnlwTeOWNThRhp6kkm9kn3LqYYykIxCblvvPCA4nPLS43Y5HTTxGTw3svkg+GzRmRa17xSedgnTknnwc8MpElTGTJUfM2zUuRs1Tx6oO5OS5zgxCKjJp7JjXotiAkWl6pEok5H0DfaOqDUarg8Pg3Ommth5BvHQFjK+Uuhm0k4VklbypllmqNgfc3eB74Tr0t9SOja13jSwJhemkm7S5kp2UrmuRBB3G5hdJx3Y3KevZC7j+jri86QhaUbkqOkyDr3kdcbhNMHUpuILwpwY1JFJjJKTZAjYIpxqznU7mPzi2Wg6oyEUZNY0Jxg1FOAx/EldFusei3eIeoT1R3ObcU9EtuGFaqDADLMV8/N/cmfyMQg/YJiEpkQCYt9VcrgHYNxitSNOMl2GGXFmScQhSxTFZVOutNcKNw3nqA3xmU1FZZqEJTeEZNpNjjVc3XsQg6KIdoHE9ZhCpPW8nTo0lCOO5VxORzUjUPlNm3bwgMh2msITZVawJW+QjeNgevcg7lUPWbxpIG2Aqp2OZgqQKTN05AaUrQTHOyZOa3YoAv77+6GoLYQrP3BjlS0nNJTc3LNp0+6rbaqW6T/Tvhu2pa5b8IRuKuiO3Jh0oWjsxRxZPIw6O0KsQzrrAmyjO3abRxfVbuUfyoPHdscsqCk9Ulk+4wslH1Ja31Tc6xuofqG+N2VrVrJVK72xsvj/AOA7qpTpNwpL938laZUM5UttGQGwao3AQzKzhp/JW8X9/Iq67b/MezX2IPQZiZKOoSLm3pXyzG4wrdaHDqeXjD7MNQc0+m98LZlyhDStUlFBzBbf17TxheFvqmurlR534N1LjTGXTaci9LqQb5sRvNja/wBY6k76yjUis7rjHb7HJVjeypyeNnznuTpMPQM0wBjfeCBY94jlepO2wnSmnvxz9Tq+mRuXtVptYW0uPoWpFQyOHUXIBNmFrrBPT5U6lJ2knjPDRm+jOjWV3Fascp9vkcpkuXPlSm8oghh+k8DHJqKpaznTT+H8o9FT6V5ThUa+V8MG6Rymtdci1r9UKx53GK+dOxLAMNFmmdBxewK9Irx2775QxiSQGmo5yEq1FtYCwzzG28ZYdFjQjHucaZTTDeZKAKnZryzvHYcvdD1tPVHHgUqbTwF9LcPE+jny+KMR7QFx4QWazFl0paZpn5vkqeeHWgv3Wjnt7HXjtI1jRU3Qb8oHENMzjTTCf6OsJQWlzeknAH0l7j4w1F6oiT9s8Fygn6yjjApLcMuAbiz6lRe3lBT1cPpEXBpB/Dp5Zbke6KKY+8mMslqh/R6C94ufqIZtlyxK7eyQ41UNCRlmK+fm/uTP5GIQg0sWHYPCEp8nQp8Halr6iV5ue6jhfWHuaBdSUeGEcIS5Rbm6V1pW3Ohc9qooMa6833M/h6a7AOqnszFnZnbixuYw23yGSSWEdMFp9eaGI6KZ9+6MsJBFDSis6RjPLDt4iK1DT3ZnOwQV8Cucs54nOAGW2NRRlsBGW8x1loCzuQqgb2JsBBoIBOR+rtE8HFHRyKcf40AJ4sc2PvJhlCEnl5MJ09xr+rrprg3RDzcv2VyJ7zeOxbQ0wRyLmeqQJo5DTHCLtPu7YJWrxo03OfCAU6UqklGPI7YJorMKX51kJ3A7Rvy3XjzNx6xqqZ6afjPY7ND0uWjebT+Am3J2GW6sQ2+5vEp+s3jy9vsSfpFHhN5FHEaZZM5pYJbVsCSLG+/KPR2kqtehGc3hvfY89dQhSqyjHdLyTo2swNrwxXt1VpOmJwrOnUUwoJQfKwzzyzF/pCd7ZO4pKEXhx8hbS9VCs5NZT8BSVSHmyMrjNTbdwtHEn6TODeZLCWTtw9VjKKxB5bwgsmjs1tWYCBlfVIyvaOVB4WyOzOk5b5BUyjJdldRLcbDbIjhB6FzK3qKdPt5Fri0jcwdOrt8hfDMJcAAzBqAkqq5ZkbWP0hi8ufxclNxw8GfT7H8HFw1NrOSpisiaGXpXUHPf4whxyPzjJ4w9jkcQmU4HMAFWJZgwzPVlsgtOs4rAOdPG6CcnGpc4aynVNulLOTA9XEdYjU990apTT5FuZiYp6uVUi69MKw3MjZMAf97I1RemWUDr9jZFYEXGYI94MdMCYTygaNijqgU83NBK/p6Q1l+cIVYaWdShU1x+QxoVPNgCYWXI6+D3K/h+tQyJwGcqcQ3suD8rgQ7D+mc2b/O+hn2FVVhY/KBSQ1EnjAJ1GItbK3bsjKNoO6ON0DFGZGscnsjVow3ru7fOw8IdoLEDm3LzPAaqoMLmWYr5+b+5M/kYhCnMqrAdg8ISnydGHBzkVg3wFh0jsWBuOIjOCFUyizAAZmLLW4wLKWVKsPfvMYGIrBm+PVJLtnBIIFVl2OsghJA4nb2xb5BIXq+pBOUFjEHOSNF5DNE+dmmumjoS7rKBGTTPScezmO0mGYIUqy7GuaY4l/T0VRNvYrLa3tEWHzMHpx1SSFJvEWz81UMhnKogLOxAA2kkx2HKMItyeEjkaXKWFya5gWikqnUMw1n1RrN17wo3CPJ3t5UuHjiPZf5PQWlrTo79/IzoNVQQL32dQjmuI8mW5c3KNqWlFNZYNxfBZNSpExQrG1nAGsLbM4Zs7yrQmpRf07Cl3Z068XF/fuUMH0Ilyw4m2mkk6pzFl7OMdK79Vr1JRdJ6ccry/wDBzLb0mjCMlVWrPfwv8kxocqklHt1ML/OGKfrk8YqR+wpU9AhqzSn9z1PhLGVdyEa+xTfog5EN1wG69TdWk4xjjIxaek9OqpSlwH6M5DM5ZZxxU+535oq4hhIcEgixNyCOr0TBFTU3zyBlPRHjgEyZpXo7VOxvoRBK1Gpby0T+/kHbXNO4hrh/tFiXPHlHK2R4DrvwilhoNLOSpVSkmHUyu1hdTkt9pvA3HDLk9USjj2E06sFCgWt/5vFPZ7FaE1uJekVECos5yYeUSRt/1g9CbbaxnYSuYYS37mxcn+IGdQyWbylBRr8UJHgBHRptOKaMxbxuLXLNLAlSJm9XYe8X+kAueEP2fLQr6LT7FTCPc6y3iOOm9KZuD1QGZA1/gIY/IGHqW8Gcqu8VkYjhUski0CkNoJ4xJsgz2Mt+yMI0nuG9H1/DPZFFSNb0CP8AwMr/AJ/5mHqH6Ecy5/qMKVUFAGWYr5+b+5M/kYhBWrKm0KTW50IPYryqscYC0HTD9FUIRcsIyXkO4fIGR4jb1RhsNCOFkF6SV+qp+UUFeyM2qpxeZbcMz27hDEVhCU5ZZyq63LVvsjSiYlPBPRvA5ldUy5Eva5zPqoPKbuH0gqXYBKXdn6rwrD5dPKSTKUKktQFA4DfDCFG8vIm8tVQVw4qP8k2Wp7Lk/SGLZZmL3DxAzjkzkXqmawOpLbbuJIAPjF+q1NFDHlgfT4aqufCNWeUTa1jb3R5aUm2egjFJHSYutlw3DwjSzko5yKc+V5PVfLtjL3NIuFAylTmBtgkEYkW1mArdeEbk1jYGlvuSltcRhbojWGCsQBBsP9jgYesZQ6mia2lsJ30J9LqU3vHf6FaRVsLJlqG+e/s+cBuLZ0p6H9A9tcRrwU19fgLSCRlt7YBpaDvDKGL4MznWlEITtO4ddo7Fve0+npuFqSODc2FVVNdq9LfPYXMcpKiQHZCHlgAnXAJtvOfXBbWpa3MlGpHEnxjjHYq5p3lpBypzzFbvPOe/IpS8fnLMDFtZd6iwBHCOrV9Mt5U9CWPnuc2l6ncKetyz8dgzUYsKhmcWGQJ6uqPKXVpUoP3rlv8Ag9PbXcK/6eyQs6RzNi2tY+G/5x0vRKeqU5PjGBD1SeNMTSuRyr1qWYvqTD8xeNyoOjNw7coJQqqpDJU5Ynv/AE6cdc9+Q+sJXT4OtYrORFwKTOVrqjMq5mwvZb7T1Qm03wdNNR/UbJo4yTaU69tR9YNrbLWsb3h+23huci8/q7GCUdJLk1U6Vrc4kmZYFDfWl62Vj1A27oHUWGN0XqXyaJprgck0HOyUtbVa4GduuNyitOUBpzl1HGQp4RM1ZR7IWGmglRcpE+kAp0ky3VNhJYE36Rv74ZpzaikI1qalNsJyeU6dM206Dsc/aCKowLpID1WJl3ZtUDWZja/E3gqYJoV8VmZmAyQxBgRqqxgTiHUia17bAdthbrMU4mtZtUin1JduCge4CFWOxfBUrMMlTKcMyByb3J27d0aXGSPLk0zL8TwoyGuCWVmOZ2jgDBYz1C1Wlo4AlBQzJ8wJLRpkxjkiC7H7DrMMJeBT5Zu2iei/9opHmuVNXNABO5BtEteIFrk7zFVJdKGe5VKPWnp7DPofpSKsOjLqTZdtYXuGX1l+0XQrdRb8kurZ0XtwLnLn/wCyk/vr/Bo6Nr+s5dz+gz/QrFVkB7i5Yj3Qp6zGTcPGDfpk4rUnyabQ4oGAPGODo+TtP9i9Kmi5OyLZksUYZg1xYXyvwjShsRyPVdKSOi1uriOEbjHBlyyd5ZsAN9hGGy8bHYMFEWmkYw2UqtQcwe20aUsPKNacrDAjT9VtgB2rfZe0dypSd1bxmnmUeTgUqys7qdNrEZcf+8B3DKnXAO0gZ9RjiSk8ndwsF6Y4IsIqTytjKWHliRp9jiFBTymubguQcrerf/eyPRej2bT60lt2z/2ec9ZvVJdGL+WZ5Mj0Gk4cTrhlRqTBfY2R745frFs6tu2uY7/5Or6bcdKtvw9j2lvnsjcaotaFvQsO2bS7sb9Ub6/0HvkR8ip9tP4xu+/Ujdh+ljNp7o01ZKQyyBNlElb7GBGa33Xy90cqvS1x25O1a1+lPfhgzR7UoKWbUVQ1PR1SMzbYoG8kwKhDQm5BruqqslGBl+lGmE+qJBPNSfRkobKB+u3lH5Rbk2YjBRE+jreZnMx8k7eq8XjUjcZ6Ga/h+lVM1E8lpyszIQFW5bMZZborOIYZbjqqqURTRwEy3kCFhuXIPqKQl2a20wVS2F3Hct0lNaCRYKSLbDMwwuBR8nyp0LrpuaSCQdl2UZe+KcWaUkgdN5LsVOynX/qpGdDN9SJ8o+TbEkmy2mU9kV0LEOhsoIJO2KlHEWXGackjVK1fwyeN4Q7HVi/cVNGzryZiE7Ga3YY1T3WCVvbJSFjSTDwJZDC+q1yBtK77dcVwzcvejScLwSkp6MtRy1liYgIcZudYbS5zMPVXim3E4tNN1VGRnmkWN1KgS3bXRCSCdvYTvjndSU0lJ8HZjRhT90VyF+S8a1WXH5T372W0FtM9R/sA9Qa6S/cN8tNMWw0sP8cyWx7L2+sdq3eJnn66zAw+me14PfUupS/Y59KemQz4NjjKBY3tu3R5urRwzs0bvbA0UWlCm4Y74XcJIbjcU5DRR4yrC+sOy++MqTQXCfBZk4urKCRqk7uHfBXN8GVDuR/uK3vt3QLLCaU0dmqu+/yjDkaVMGV+KBDb3WgtPgzPwCqqrWbkp1d47Y6NhedCbyspnK9RsvxMFpeGieGY6JNzMAAsL57+zfBbi1nWuH0FlPf4BW13ChbJXDxJbY7g7GtLGmBkkghDtY7c/COpY+jRoyU6zzLx2/2cq/8AWZ14uFFYj3ff/QqzDnHdW+5w9OGcWjZtHCZGZJNYYWOex9xSqEzVOwgBbb9mZ98cqxtpW2afbnPznj7HRr1us1L9l/76mpcjEi1JMe3lTTY9QFoVvf6p0bFflmgwoOGE8qmk/wDU1PMyzeVIJGWxpluk3ds98LVJZY3ShhCbKpsmY7FBJ7oE2HUQGssu4Xh0m7dwgieFkw1lpDDhcixvaAyY1CIfpaUzZqqBcbT1cTA8mhqnYZLAyEUmYB/9GAYLBg5oHT06Tdp8YcXAhLlmxYT5tPZXwEEBBdIhDjiHm39k+EYqfpYSl+tfuJdd5mOY+DsQ/WL+AuNaaOBB94jCGZ9jljswEHKNGEmMnJzVl8NZDnzTug9m4ZR3Aw3F5os5tSOLhPyLulNMNY3Ec97M6sHmJe5IbLNnKduqLdgb/UQ7afqZzr95ih70tw3+oo6iTveW1vatcfMR0YPEkzkyWU0fmSmOWeR+YMdiO6ONUWGXEOYNrW4QnP0+LXtf3LVw090EKapBNravXthC59OdKGtPPkYpXSnLTjB0m4y0uwBGe/sO6EY22vI3+IlDguJpSCBrNa3XAXaST2GI32VudaHTFQ+rt69sVK0mlk3H1BJ7oMppNrqdvZsNoC6Li9xlXkZLYGY5jLc2ChzOy+eUGo0lKemQC4udMMx5ZywfEiAkxsyNw33EXVhpnsCo18wyxnppEibZ5sshty32jiY3D1O4owdOD2ybn6db3ElUqR3wR01nypUlJMpAhezHKx1Rsv3+EdX0WNSrUdeo28LCz8nL9YdOlTVCmksvLx8CYGj06Z5zBFmjWS0jix+sYkESKc0wJjET9Acn+HcxQSEIsxXXbtclvqI4NxPVUbPQW8NNNIF8qWlH9JTaks2nTrqvFV9J/oOswrUlhDdKGpmI0VHrHOFWx+MRhamRKeaW2ajeECzuExsJlCuqpPE7eMGkwcF3GPDU6N958YFIOhvwmm5tR6x2n6QFsvAVC3iJmWzm9Nvg0WCkxcq06b+03iYdjwjny5ZrmE+bT2V8BBQQXSIQr4o+rKc9R+eUDqvEGForNRCZii2lWjmvg69J+4WMEf8AFdRa5F/dxjCGp8FnFqclSTnGgeSxyaVdlrJB/TMH8T4CGIP8uSEa8fzYyOmmEvo3A7YUnyPUeMC3objq0tarzLhGUox4A2OtbtEGoTUZZFbmm5xwjckYEAg3BzBG8R1Djn505Q8F/pMQmqBaXN/El8LN5Q7mv746VtUzE5t1Tw8gZDDiOeyYjRgo4ovkk7OMci8klWxHnG4/bpuGWUdck7MoXbDJYPJOsTbZ1bfeIrGUXgvJXTMgDu238RGOnDO5WWkMWGVST9WVMCruvs+cJ1aMqUtSY3SqxqR6ckEpOj1mBW5QdfRGey28wGrXbTT+4aFphprgPTsbly1F9ijIHNyeF+EZt7Orcy0wX7vsg9a9pUI5f0XcUcSxF58xpjnM7BwA2AR7e2oQoU1Tj2/k8jcVpVqjqS5ZwDQ0hbB8ZomSJHF2jLYSKCGiuEGrq5Un0dYM/VLU3PvyHfCtzU0QbHbWnrmkfoi4UbgAO4ARwTvH5t0txw1tbMmknUB1ZY4IuQt27e+E5yy8nQpQ0rB2wunvnsEBbGUjlpVXhUEkZkkE/QGJTWXkzUaSwDJaA2HZGi0OOC0md9oUZe0d/dAZsIg8qgZmBkLsmS7X1UZuxTGlGT4QOUkuWeLWyYFT1giCxTXIKW/AsVnnH9pvEw9HhCMuWaxhPm09lfAQUEF0iEBWk0y0oAekwHdmfpC9y8QwN2cczb8IXKxSVtthFnRhhMVKSUyVKE5Akgjjf/W0Y7jEnmIeq5VwRGwXYVsOqTSVYc5K4KP7LEZ9xAjSeE0YnFSSfgcseAMs9kBlwap7MyPFJn40sbrsPfG4L2slXaRuvJzX89h8g3uUBRu1DYfK0dOk8wRx68cTZS5UNFjW0t5YvPkkvL4sLdJO8fMQzRqaJClWGuODA5M3/Z3HhHWjJNHInDDLCtGwLRPIix2HxhS8tlUjqXK/kNRq6Pa+GfaimU2FsyN3pW2d0cGM2h97gqXLswGqb+7OD52zkwdqewcgrbLadvdEWXuiPjcIUUkFdcEZceHZGqleDgqenfuzMKctTk3sHJOMNKRrNrFwNUbhxP0hSjZO4qKK2S5Y3K8dGDect8AmZOZjdjcx6yhRhRgoQWyODVnKcnKT3JCDoCyRMaM4IM8Rs0kcHmRhsKom0clejRp5BnzBabPAyO1Zfojv2nuji3dbqSwuEdu0o9OOXywzp/XGTh9S4yOoVHa3R+sIzeIsfpLM0fnahGrsFzCTOnFB3njKlNM3gZX4nZGOXgI9lkUqnWZgxuc7mDRwkAkm2HsFla7DujEngLFZNAw+kPRRBdmNh2wvhyeEbk1FZfA+4Ro1LlgGZaY/WOiOwQ/Stox3e7ObVuZS2jsg6RYZZQyKg+tlgjMA9ovEayWm0ZZikpROmgAZTH/kYrCJlml4T5tPZXwEWUF0iEKeNUhmSyB5S9Ido3QKtDVEPb1NE9+BS18o5x1cC/i41WDDaCD7jGWHj4Dc0534xeQS4FrSGQGBMWTBRoNInVRLndJALK3pDt4iMyjkuPtZzxnQuaebmibLOetYAnIjLpRpPQsMw/zZZQb5NMSm0dQaSePw5xJRhsEzcO8eENUKqzgTubeSjqNdhw55i/KxoOZTNW0y3ltnORR5DfmAcDv98N0K39rFK9HO6M2lzYeUjnuJ3V4KmCaO1YSrHZdQDY8SAbCPNVlFzenjJ0cNJZOTVWqNcWJ2EHieuBqOfay+NzjIDMQcje/cYPCSg8+P5ByWdizLl83mM+AOwmMJKecbGs6eSEuZ0s9reMdP0+WJ4FbhZWS0pjsoRZIvFQnGSzEml9yBmRrUWonNpkYcjaiPHJpocalxUzl/AQ3UEedcHh6o+cc+6uMLSuToWttl6pcG1gRzDqGccsmPqkhaRbGZOILD1ZYzue02EBrSwsDNtDMsiDhOEZAkZwjJnTSC9dhKzJLS72uNv6t0ZTwy2tsA7C9HuaAL2ZuzIRJTzwSMfJfwvB0lMxXedh2DqESUskUdJpGh2E6q88wzIsgO5ePfDdtSwtTOfd1svQhphsSItEIUqqIQyzFfPzf3Jn8jEIaRhPm09lfARCBdIhCcQgpY1Sak0+q+Y7d4jnV4aZfudW3qa4fKFrGpfQJgDHIsvMNnYPCIZQGxdbjKLI9hZn0nQN+OUWUw/oNiXS/pJpya/Nk7m9XsMbSUtgUpuD1IYsUwMBdUnMG6suTL3xiUNOwWFbXuvqXdG9KHEwU9Uekcpc3c3BW4HrhmjcZemf3Erm0WOpT47oc2UEEHMHaDsIh05xjXKByYNLLVFApZNryBa68Wl8R+n3Q3Sr9pCtWhneJmSTNo2EZEHaDwI4w7GQhKGBowwyqvWExfx1TIg21lXLLrta8cH1C3nQfUg/a+V4OvaTpV1oqL3dn5Jf2NrEBQQwsRHOVzHO7G5enzSelcnIYU6m3NsvZY3+0E60Ws5FPwtRPDiyGIyhL6LA+TcAi4F+sbIPb6qksQ77Abmmqa94IQW2kX6tkd62tenLU39DlVKmpYSCKS9SXzjLfct953Qrc3VSrW6FJ7fH8jFK3UKfVqIomYTtNzHUpQVKCjETk3KWWQeaBG3IijkftBeTqZUFZ1WDLk5FZex5nteqvzMI17rG0ToULXvI2eRJVFCqAqqLAAWAA3ARznudFLArad6ay6BNVbTKhx0JfD9b8F8YxOaiFpUnN/Bj1HJnVM9p85td3N2J+QA3AcIRnPLOpTgorCHKRLsAAIEwhWrK5ZZ1R039Ubu07oyWtyFLLmTGDObcFGQH3MTBeyGPAMK56bqnyFsW+i98Fo09cvgXr1dEc92aIq2FhkBHTOQfYhCLRCFKqiEMsxXz839yZ/IxCGkYT5tPZXwEQgXSIQnEIUMYo+clkDylzXt4d8CrU9cQ1Cp0557CRVIHFjHMZ2Y7HCbNjJvBXnpeNIywXV0vRjYMCVksqQ4yKkEEbiN8WimjScGxP+op1c5scm9oRmTedzMV4A+MYeW/3sgWBmMkhp0R0j520icbTVGRP+QDf7XVHRt62r2vk5V1baHqjx/wBDVDQkKGlvJ5SVt3tzM78yWACfbXY3jBIVZRBzpRkZTjGgOIUT84ic8qm4mScz3pt8Ya6tOpFxlwxXozpy1RJ4dpUhBWcObmDiCBfsOYMcC79JlF5pbr+Tt2vqaaxV2f8ABOfjsu1zM+EwrCxr6saPuM1L2hpzr+wu12LtMGqTccbZmPQ2fp8aT1y5PN3V5KqtPYo68dbIhpOk6uZ9VSb2yUD7CAU6FKk3KKw3yGnUqVEoyeccDDgOg1fVEasoykP+Sb0RbqXyj7ok7mMTcLWUuTVdFOTimpCJj/jzh6Tgaqn9CbB2m5hGpcSmO06EYDpAA4h8o+m5pbU9NZqlxmdolIfSI9Y7hAqlTSMUKDm8vgyakondy8xmd2N2Zjdie0wlKeTqQppcDbhklQBbvG8QNm2cq3F7ky5GZ2F9w6lPHriFY8nPDaFRmxFzxOd4mC9SGCRL2BRdmNhbeTFJZ2QNvuzQsEw4SJYXaxzY8WMdOlT0RwcmtU6kshCCAj0QhFohClVRCGWYr5+b+5M/kYhDSMJ82nsr4CIQLpEITiEPRCChpFRaky48l8+/eI51xDTLPk61pV1Rw+UL05YWHSMpTsjRlnOokXjSByAGLy8rRoxk6aIYtzEwqx6Dbeo7jFSXcpc4NCMgMON878YwkXq3F/FsJa4ZLhhmCMiCOuJjBtSTWGFMI03MvoVanLZMUXv7S/UQ3Tue0xKrZ75phym0xo3NhNt7SsB7yIOrim+4u7WquwbkzlcXVgw4g3EFTT4ANNclLE8CpqgfjSZczrZQT3HbGlJrgy4p8i3V8luGvslNL/bdh43girzXcG6MH2Kf/pBh/Go/6o//ADGvxEzP4eBbpeSzDU2y3f25hPhaKdxUfctUILsMWGaPUtP5mRLlniFGt8W2BucnywiilwgnGTQIxXSijpwTOqJaW3awJ9wzjLkkaUJPhGbaUcrpdhKw5b32zZinL2ENveYHOrhB6Vvl4YCwfDzPmsWczJ73Z2bYTwvCbzJnVUY04/Aam0qJt6LDxgbT4L1FWdUg3yvfbuuIvBhyfYqtPI2LaIYwVps5/wDYiyiVHXzpbB5bFWXYR9jlGk8PJmS1LDGnCeU6ahC1MsTF9ZBquO1SbHuhiNd9xSduv7TQMD0jpqtbyZgY71OTjtU5wxGalwLyhKPIWjRgi0QhSqohDLMV8/N/cmfyMQhpGE+bT2V8BEIF0iEJxCHohCli1HzssrvGa9ogVWGuOAtCp05piNNS4jlHbTK65GLLJ2vGkZkBMcUWjYLApyX6RjeAbZpGjFcVloHJKPmCfRPDshf9LwMTWtKS5GN04xvIDOQHjGHhgcoywkXgVP6LpFSLcDFBXxk64fMn07a0pypG0XyPaNkajKUeGCqQjNbjzgWmyvZKgCW3rDyT28Idp3Ke0jn1bVx3iNysCLg3B4Q0KC3pppnJw9V1gZk1/IlrtI9YncIHOoohaVGVTgQ5fLJOB6dNLC9Ttf5wH8Q/A07NJclp+WqWR0aZtbrcW+QjXX+Af4X5FXSnlOrKqWZSqtOh8ooW12HDWvkOyMuq2EjQjF5EBpL7Rq9ts4xlG2pBPRuSTOAZvKFgbWz7YzUaa2CUU4y3NBpMQFONWSAX3udg7IFqxwHn7tiKyWc60wkk74orGC9IwzhEwZbCEvBxbMXiYK1ZK8/BuqKNZRUbCyvoxMlYTKGIYTcXtaNJmWgDzLynDISrLsZTYjsIjaYNo0DRflJZbS6wXGwTVGf/ADr9RDEK/aQtO37xNIpKyXNQPLcOp2FTcQwmnwKtNbM41UWUZZivn5v7kz+RiENGwlvw09lfARCBZHiEJ68Qh7XiEPa8QgkVy/iP7R8Y5NRe5/udmlL2L9ikyxnAXJExrBlsW8bfbGkjDYqgHX74LgDk1HBKO9HKuMyt/eTC9SOQ1OeAjh00+aY3Ki4J3r/pGY54Zc8fqRDFsQlSUvMNr7gLk9gjWNjMd3hC7IxOnnNZSVY7A41b98Vg28otz6Hf74vBjUDq+iOrffF4JqO+B6QTqYhb6yeq2zu4QaFSUQFSlGXIYxDR+kxQmaGaXPsAwJvYDZ0Tu6xBtMau62YKNWdDblGTaR4DzVS0lXE0La7KCBf1c+ECa0vA3F9RZPkjBGPoxhsMopF5NGGOZEVlkxEvro2oijWURl4YqHYL+EU2QI0dKnXftikimw1R0I64vANsLU9PaLMlwACJkvB9IEQomqA7YhCvWYYrDKJpM6hUxLCbE5RC85F2rorRoo9hWIT6Z9aS7Id4HkntXYY1GTT2MTipcj/g2nQmALULqN66+Se0bRDUKueROdHHAvYnOUzppBFi77/1GDAMDvh+JylRQZiAhVBBdbg2HXEIX1xmT+bL+NfvEIS/vUn82X8a/eIQ9/epP5sv41+8Qh8ONyfzZfxr94hBaetlkk84mZJ8pfvHPcG3nB0VUiljJyNTL9dPiX7xOm/BrrLyQepl28tPiH3i+m/BOrHyAK/VYnpKe8RpQZh1F5BUuiDOBdRcgXJAGfXG9DBuojSZdZJVQnOS7KAB013d8DdN+C1UXZnCfVS7hlmS7g+uveNsYdJ+AirLGGccSmyZosXl33dJfvE6b8FxqqPcTatBrG2rl1iJ0n4D9ePkJ4ZjbINWZZgNhuLgdu+L6b8AZTj2YW/uEhlvzgHUdsa6bBa/kE1fNN5Lqe+3jE6bNdREsPxDmnVlYay9YzG9T1GNRi4vKBykmsMYEw/D3/E1lUvmfxF2nbkTlBujF7g1cTjsjlNqMPTIMT7Jv84y6cF5CKtVfdFWfiVJ6Est1vMt9Yy4x7RNqU+8kDms7eUiDgHv8yYG4PsgqqpLdl2TTSQPLT41+8V0mV115OyJJGfOJ8a/eJ02TrLyWZdRKH+RPiX7xND8FdReToK+X66fEv3idN+CdSPkl/cJf5ifEv3idN+C+qvJMV8v8xPjX7xOm/BXUXkmuISvzE+NfvE6b8FdRE/7lL/MT41+8a0Mz1EUauqlN/kT4l+8U4PwRVF5AlZLlnY6fEPvE0MvqLyC5lMnrL7xF6GV1F5JSpKj0l94giiwcporzZB1jYEi5tYZWvB0thdvc/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886965"/>
            <a:ext cx="3441700" cy="23112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 descr="https://encrypted-tbn1.gstatic.com/images?q=tbn:ANd9GcQ5sGG7WI_jl8tamw7cem2nhHEx4PFcHvmeY5uhM08thTXpCxq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29" y="609600"/>
            <a:ext cx="3733800" cy="1811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2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10000">
        <p14:glitter pattern="hexagon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2|1.2|1.1|1.2|1.5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2.1|7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2.1|11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2.9|2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1|3.9|3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Custom 1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2F2F2"/>
      </a:accent3>
      <a:accent4>
        <a:srgbClr val="FFA600"/>
      </a:accent4>
      <a:accent5>
        <a:srgbClr val="ED5E00"/>
      </a:accent5>
      <a:accent6>
        <a:srgbClr val="C62D03"/>
      </a:accent6>
      <a:hlink>
        <a:srgbClr val="92D050"/>
      </a:hlink>
      <a:folHlink>
        <a:srgbClr val="00B05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tum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ring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our culture 2</Template>
  <TotalTime>48</TotalTime>
  <Words>386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Trek</vt:lpstr>
      <vt:lpstr>Slipstream</vt:lpstr>
      <vt:lpstr>Autumn</vt:lpstr>
      <vt:lpstr>Opulent</vt:lpstr>
      <vt:lpstr>Spring</vt:lpstr>
      <vt:lpstr>  Our Culture</vt:lpstr>
      <vt:lpstr>            Mexican Culture</vt:lpstr>
      <vt:lpstr>   Eritrean Culture</vt:lpstr>
      <vt:lpstr>              Nepali Culture</vt:lpstr>
      <vt:lpstr>                     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Culture</dc:title>
  <dc:creator>Lule, Litzy G.</dc:creator>
  <cp:lastModifiedBy>Lodge, Robbie</cp:lastModifiedBy>
  <cp:revision>8</cp:revision>
  <dcterms:created xsi:type="dcterms:W3CDTF">2014-03-25T20:36:55Z</dcterms:created>
  <dcterms:modified xsi:type="dcterms:W3CDTF">2014-03-27T22:11:42Z</dcterms:modified>
</cp:coreProperties>
</file>