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BA0AA39-6D32-4D26-A14B-B82E3A0E092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E60A657-388E-4373-BB11-F8CFCD3D21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lonna MT" pitchFamily="82" charset="0"/>
              </a:rPr>
              <a:t>Myron Kellogg</a:t>
            </a:r>
          </a:p>
          <a:p>
            <a:r>
              <a:rPr lang="en-US" sz="2400" dirty="0" smtClean="0">
                <a:latin typeface="Colonna MT" pitchFamily="82" charset="0"/>
              </a:rPr>
              <a:t>Per. 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5852160" cy="25871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Matura MT Script Capitals" pitchFamily="66" charset="0"/>
              </a:rPr>
              <a:t>       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I am from</a:t>
            </a:r>
            <a:r>
              <a:rPr lang="en-US" dirty="0" smtClean="0">
                <a:solidFill>
                  <a:schemeClr val="tx1"/>
                </a:solidFill>
                <a:latin typeface="Matura MT Script Capitals" pitchFamily="66" charset="0"/>
              </a:rPr>
              <a:t>     </a:t>
            </a:r>
            <a:br>
              <a:rPr lang="en-US" dirty="0" smtClean="0">
                <a:solidFill>
                  <a:schemeClr val="tx1"/>
                </a:solidFill>
                <a:latin typeface="Matura MT Script Capitals" pitchFamily="66" charset="0"/>
              </a:rPr>
            </a:br>
            <a:r>
              <a:rPr lang="en-US" dirty="0">
                <a:solidFill>
                  <a:schemeClr val="tx1"/>
                </a:solidFill>
                <a:latin typeface="Matura MT Script Capitals" pitchFamily="66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Matura MT Script Capitals" pitchFamily="66" charset="0"/>
              </a:rPr>
            </a:br>
            <a:endParaRPr lang="en-US" dirty="0">
              <a:solidFill>
                <a:schemeClr val="tx1"/>
              </a:solidFill>
              <a:latin typeface="Matura MT Script Capital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6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3000">
        <p14:flash/>
        <p:sndAc>
          <p:stSnd>
            <p:snd r:embed="rId2" name="explode.wav"/>
          </p:stSnd>
        </p:sndAc>
      </p:transition>
    </mc:Choice>
    <mc:Fallback>
      <p:transition spd="slow" advTm="3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-15380" y="1447800"/>
            <a:ext cx="3886200" cy="218598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I'm from blue sky's to soft clouds to fall asleep with no doubts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4352995" cy="32004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latin typeface="Algerian" pitchFamily="82" charset="0"/>
              </a:rPr>
              <a:t>no worry's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667000"/>
            <a:ext cx="3319463" cy="3124200"/>
          </a:xfrm>
        </p:spPr>
      </p:pic>
    </p:spTree>
    <p:extLst>
      <p:ext uri="{BB962C8B-B14F-4D97-AF65-F5344CB8AC3E}">
        <p14:creationId xmlns:p14="http://schemas.microsoft.com/office/powerpoint/2010/main" val="304274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7000">
        <p14:flash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196596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I’m from keep ancient land and the iron heel and Mary had an little lame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55924"/>
            <a:ext cx="3886199" cy="3444875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24200"/>
            <a:ext cx="3181350" cy="3936044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latin typeface="Algerian" pitchFamily="82" charset="0"/>
              </a:rPr>
              <a:t>a little of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4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0754E-6 L 0.01024 -0.03562 L -0.87518 0.54638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18897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lgerian" pitchFamily="82" charset="0"/>
              </a:rPr>
              <a:t>I'm from york city and Portugal ,fried Jewish artichoke and butter,ham,cheese. From Moses and Esther czars to Benjamin n. Cardozo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895600"/>
            <a:ext cx="3819525" cy="404971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0"/>
            <a:ext cx="4028440" cy="29464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6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9000">
        <p14:vortex dir="r"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" y="1295400"/>
            <a:ext cx="5334000" cy="16764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 AM FROM THE KITCHEN </a:t>
            </a:r>
          </a:p>
          <a:p>
            <a:r>
              <a:rPr lang="en-US" dirty="0" smtClean="0">
                <a:latin typeface="Algerian" pitchFamily="82" charset="0"/>
              </a:rPr>
              <a:t>FROM COOKING BACON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AND EATING  </a:t>
            </a:r>
          </a:p>
          <a:p>
            <a:r>
              <a:rPr lang="en-US" dirty="0" smtClean="0">
                <a:latin typeface="Algerian" pitchFamily="82" charset="0"/>
              </a:rPr>
              <a:t>CHICKEN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>
          <a:xfrm rot="16810936">
            <a:off x="8320395" y="282793"/>
            <a:ext cx="30319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1219201"/>
            <a:ext cx="4014787" cy="42672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4468578" cy="41910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76200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stellar" pitchFamily="18" charset="0"/>
              </a:rPr>
              <a:t>Food</a:t>
            </a:r>
            <a:br>
              <a:rPr lang="en-US" dirty="0" smtClean="0">
                <a:latin typeface="Castellar" pitchFamily="18" charset="0"/>
              </a:rPr>
            </a:br>
            <a:r>
              <a:rPr lang="en-US" dirty="0">
                <a:latin typeface="Castellar" pitchFamily="18" charset="0"/>
              </a:rPr>
              <a:t> </a:t>
            </a:r>
            <a:r>
              <a:rPr lang="en-US" dirty="0" smtClean="0">
                <a:latin typeface="Castellar" pitchFamily="18" charset="0"/>
              </a:rPr>
              <a:t/>
            </a:r>
            <a:br>
              <a:rPr lang="en-US" dirty="0" smtClean="0">
                <a:latin typeface="Castellar" pitchFamily="18" charset="0"/>
              </a:rPr>
            </a:br>
            <a:r>
              <a:rPr lang="en-US" dirty="0" smtClean="0">
                <a:latin typeface="Castellar" pitchFamily="18" charset="0"/>
              </a:rPr>
              <a:t>                 food </a:t>
            </a:r>
            <a:endParaRPr lang="en-US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0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5000">
        <p14:vortex dir="u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76400"/>
            <a:ext cx="5105400" cy="4648200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18135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stellar" pitchFamily="18" charset="0"/>
              </a:rPr>
              <a:t>I am from the couch that feels like butter</a:t>
            </a:r>
            <a:endParaRPr lang="en-US" sz="2800" dirty="0">
              <a:latin typeface="Castellar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8096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stellar" pitchFamily="18" charset="0"/>
              </a:rPr>
              <a:t>                    oooh          </a:t>
            </a:r>
            <a:endParaRPr lang="en-US" sz="3200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4000">
        <p14:glitter pattern="hexagon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astellar" pitchFamily="18" charset="0"/>
              </a:rPr>
              <a:t>I from the sky the fruit fly off of and the sweet juicy water fights…whose long gone limbs I remember as if they were my own</a:t>
            </a:r>
            <a:endParaRPr lang="en-US" sz="2800" dirty="0">
              <a:latin typeface="Castellar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>
          <a:xfrm flipH="1">
            <a:off x="380999" y="228600"/>
            <a:ext cx="30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389324" cy="35052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35246"/>
            <a:ext cx="4343400" cy="2821192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stellar" pitchFamily="18" charset="0"/>
              </a:rPr>
              <a:t>        super wet</a:t>
            </a:r>
            <a:endParaRPr lang="en-US" sz="2800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9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7000">
        <p14:ripple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28600" y="1371600"/>
            <a:ext cx="3886200" cy="172878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 from laughter and smiles from walking and getting down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>
          <a:xfrm flipV="1">
            <a:off x="8458199" y="152400"/>
            <a:ext cx="328613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4038600" cy="48006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3200"/>
            <a:ext cx="3886200" cy="3523488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crack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8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7000">
        <p14:doors dir="vert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398" y="1371600"/>
            <a:ext cx="3886200" cy="165258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I'm from the city in both state and from Cali and Detroit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38400"/>
            <a:ext cx="4419600" cy="332105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35032"/>
            <a:ext cx="3886200" cy="310896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were I'm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2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8000">
        <p:blinds dir="vert"/>
      </p:transition>
    </mc:Choice>
    <mc:Fallback>
      <p:transition spd="slow" advTm="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565" y="1371600"/>
            <a:ext cx="3886200" cy="165258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I’m from the eat your vegetables and be nice to other and going boom boom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2597952"/>
            <a:ext cx="3263900" cy="3281354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smtClean="0">
                <a:latin typeface="Algerian" pitchFamily="82" charset="0"/>
              </a:rPr>
              <a:t>act right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200"/>
            <a:ext cx="2827893" cy="2743200"/>
          </a:xfrm>
        </p:spPr>
      </p:pic>
    </p:spTree>
    <p:extLst>
      <p:ext uri="{BB962C8B-B14F-4D97-AF65-F5344CB8AC3E}">
        <p14:creationId xmlns:p14="http://schemas.microsoft.com/office/powerpoint/2010/main" val="34234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6000">
        <p14:shred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211836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I'm from the music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4267200" cy="38100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0"/>
            <a:ext cx="3962399" cy="3762375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0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4000">
        <p14:flash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1447800"/>
            <a:ext cx="3886200" cy="23622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I'm from Michigan  and California, the snow and sunlight to hot and cold, pretty eyes and funny smiles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2800"/>
            <a:ext cx="3352800" cy="2837926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latin typeface="Algerian" pitchFamily="82" charset="0"/>
              </a:rPr>
              <a:t>what I'm about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0"/>
            <a:ext cx="2895600" cy="2895600"/>
          </a:xfrm>
        </p:spPr>
      </p:pic>
    </p:spTree>
    <p:extLst>
      <p:ext uri="{BB962C8B-B14F-4D97-AF65-F5344CB8AC3E}">
        <p14:creationId xmlns:p14="http://schemas.microsoft.com/office/powerpoint/2010/main" val="293032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7000">
        <p:checker/>
      </p:transition>
    </mc:Choice>
    <mc:Fallback>
      <p:transition spd="slow" advTm="7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250</TotalTime>
  <Words>198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       I am from       </vt:lpstr>
      <vt:lpstr>Food                    food </vt:lpstr>
      <vt:lpstr>                    oooh          </vt:lpstr>
      <vt:lpstr>        super wet</vt:lpstr>
      <vt:lpstr>          crack up</vt:lpstr>
      <vt:lpstr>     were I'm from</vt:lpstr>
      <vt:lpstr>             act right</vt:lpstr>
      <vt:lpstr>             listen</vt:lpstr>
      <vt:lpstr>    what I'm about</vt:lpstr>
      <vt:lpstr>               no worry's</vt:lpstr>
      <vt:lpstr>    a little of me</vt:lpstr>
      <vt:lpstr>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</dc:title>
  <dc:creator>Kellogg, Myron J.</dc:creator>
  <cp:lastModifiedBy>Lodge, Robbie</cp:lastModifiedBy>
  <cp:revision>28</cp:revision>
  <dcterms:created xsi:type="dcterms:W3CDTF">2014-03-17T21:14:04Z</dcterms:created>
  <dcterms:modified xsi:type="dcterms:W3CDTF">2014-03-27T21:54:17Z</dcterms:modified>
</cp:coreProperties>
</file>