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67196-BE47-40E6-BC9B-A84601329145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523D2-98D8-4F94-A65B-22DF4BAB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2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23D2-98D8-4F94-A65B-22DF4BABD5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3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0B24DC-CB13-4063-AD02-29C79754CAB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05B86E-BF01-47D4-8168-0FF07A97D3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My Culture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Harlan Johnson</a:t>
            </a:r>
          </a:p>
          <a:p>
            <a:r>
              <a:rPr lang="en-US" dirty="0" smtClean="0"/>
              <a:t>Period: 6</a:t>
            </a:r>
          </a:p>
          <a:p>
            <a:r>
              <a:rPr lang="en-US" dirty="0" smtClean="0"/>
              <a:t>3/23/2014</a:t>
            </a:r>
          </a:p>
        </p:txBody>
      </p:sp>
    </p:spTree>
    <p:extLst>
      <p:ext uri="{BB962C8B-B14F-4D97-AF65-F5344CB8AC3E}">
        <p14:creationId xmlns:p14="http://schemas.microsoft.com/office/powerpoint/2010/main" val="204141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Mom’s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She was born in Vietnam at the height of the war.</a:t>
            </a:r>
          </a:p>
          <a:p>
            <a:r>
              <a:rPr lang="en-US" dirty="0" smtClean="0"/>
              <a:t>She didn’t see her mother until 3 years after she was born.</a:t>
            </a:r>
          </a:p>
          <a:p>
            <a:r>
              <a:rPr lang="en-US" dirty="0" smtClean="0"/>
              <a:t>She never had a culture just the flavor of hard work and the school was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91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Dad’s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 war culture born into progressive Berkley.</a:t>
            </a:r>
          </a:p>
          <a:p>
            <a:r>
              <a:rPr lang="en-US" dirty="0" smtClean="0"/>
              <a:t>Father in world war 2 as a marine.</a:t>
            </a:r>
          </a:p>
          <a:p>
            <a:r>
              <a:rPr lang="en-US" dirty="0" smtClean="0"/>
              <a:t>2 brothers stuck in the middle.</a:t>
            </a:r>
          </a:p>
          <a:p>
            <a:r>
              <a:rPr lang="en-US" dirty="0" smtClean="0"/>
              <a:t>American holidays with a New York twist.</a:t>
            </a:r>
          </a:p>
          <a:p>
            <a:r>
              <a:rPr lang="en-US" dirty="0" smtClean="0"/>
              <a:t>No religion.</a:t>
            </a:r>
          </a:p>
          <a:p>
            <a:r>
              <a:rPr lang="en-US" dirty="0" smtClean="0"/>
              <a:t>Dad died when he was 15.</a:t>
            </a:r>
          </a:p>
          <a:p>
            <a:r>
              <a:rPr lang="en-US" dirty="0" smtClean="0"/>
              <a:t>Coming of age alone with war and summer of love as a backdrop.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3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in the hills but not really.</a:t>
            </a:r>
            <a:endParaRPr lang="en-US" dirty="0"/>
          </a:p>
          <a:p>
            <a:r>
              <a:rPr lang="en-US" dirty="0" smtClean="0"/>
              <a:t>American holidays.</a:t>
            </a:r>
          </a:p>
          <a:p>
            <a:r>
              <a:rPr lang="en-US" dirty="0" smtClean="0"/>
              <a:t>Vietnamese food but no culture.</a:t>
            </a:r>
          </a:p>
          <a:p>
            <a:r>
              <a:rPr lang="en-US" dirty="0" smtClean="0"/>
              <a:t>Eastern bay area kid.</a:t>
            </a:r>
          </a:p>
          <a:p>
            <a:r>
              <a:rPr lang="en-US" dirty="0" smtClean="0"/>
              <a:t>Different way of thinking, more “Big Picture</a:t>
            </a:r>
            <a:r>
              <a:rPr lang="en-US" smtClean="0"/>
              <a:t>” and less </a:t>
            </a:r>
            <a:r>
              <a:rPr lang="en-US" dirty="0" smtClean="0"/>
              <a:t>“What’s next?”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46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</TotalTime>
  <Words>152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My Culture</vt:lpstr>
      <vt:lpstr>Mom’s Culture</vt:lpstr>
      <vt:lpstr>Dad’s Culture</vt:lpstr>
      <vt:lpstr>My Culture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Culture</dc:title>
  <dc:creator>Harlan Johnson</dc:creator>
  <cp:lastModifiedBy>Lodge, Robbie</cp:lastModifiedBy>
  <cp:revision>9</cp:revision>
  <dcterms:created xsi:type="dcterms:W3CDTF">2014-03-23T18:58:08Z</dcterms:created>
  <dcterms:modified xsi:type="dcterms:W3CDTF">2014-03-27T19:40:29Z</dcterms:modified>
</cp:coreProperties>
</file>