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20DBEA-9636-40B0-B26E-743802D43AB1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46E387-1DEE-4C16-87D5-356BAD52CDF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13" Type="http://schemas.microsoft.com/office/2007/relationships/media" Target="../media/media7.wav"/><Relationship Id="rId1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microsoft.com/office/2007/relationships/media" Target="../media/media1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6" Type="http://schemas.openxmlformats.org/officeDocument/2006/relationships/audio" Target="../media/media8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6.wav"/><Relationship Id="rId5" Type="http://schemas.microsoft.com/office/2007/relationships/media" Target="../media/media4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4" Type="http://schemas.openxmlformats.org/officeDocument/2006/relationships/audio" Target="../media/media3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Maria Oliveira           Period 7</a:t>
            </a:r>
          </a:p>
        </p:txBody>
      </p:sp>
      <p:pic>
        <p:nvPicPr>
          <p:cNvPr id="4" name="MS90043106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:dissolve/>
      </p:transition>
    </mc:Choice>
    <mc:Fallback xmlns=""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I’m from bread and coffee. I’m from chicken soup and </a:t>
            </a:r>
            <a:r>
              <a:rPr lang="en-US" sz="1800" dirty="0"/>
              <a:t>J</a:t>
            </a:r>
            <a:r>
              <a:rPr lang="en-US" sz="1800" dirty="0" smtClean="0"/>
              <a:t>ewish artichoke.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2438400"/>
            <a:ext cx="21431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2438400"/>
            <a:ext cx="21097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238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5146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The end</a:t>
            </a:r>
            <a:endParaRPr lang="en-US" sz="8800" dirty="0"/>
          </a:p>
        </p:txBody>
      </p:sp>
      <p:pic>
        <p:nvPicPr>
          <p:cNvPr id="5" name="MS90038863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MS900069784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MS900069784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MS900069481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MS900431062[1]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MS900075061[1]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MS900437898[1]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MS900069577[1]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MS900388605[1]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9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2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from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1"/>
            <a:ext cx="64008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I’m from fresh baked cookies and family portraits. I’m from orchids and catuses.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417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25" y="2438400"/>
            <a:ext cx="2114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00" y="2438401"/>
            <a:ext cx="1876425" cy="30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16067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I’m from lake tahoe and Sunday dinners and movie nights.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28875"/>
            <a:ext cx="3800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266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3733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I’m from lasagna and galinhada. I'm from the beaches and parks.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30670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1" y="3819525"/>
            <a:ext cx="3362324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438397"/>
            <a:ext cx="33623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I’m from brazil and ceres. I’m from “don’t touch the electric socket” and “go clean your room!”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362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1752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47925"/>
            <a:ext cx="2314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23145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14:shred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colossus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Emma </a:t>
            </a:r>
            <a:r>
              <a:rPr lang="en-US" dirty="0"/>
              <a:t>L</a:t>
            </a:r>
            <a:r>
              <a:rPr lang="en-US" dirty="0" smtClean="0"/>
              <a:t>azarus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I’m from a mighty woman with a torch and whose flame is imprisoned by lighting and cinderella and the godfather. 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18478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2486025"/>
            <a:ext cx="2562224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438400"/>
            <a:ext cx="20050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3962400"/>
            <a:ext cx="2571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77379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I’m from </a:t>
            </a:r>
            <a:r>
              <a:rPr lang="en-US" sz="1800" dirty="0" err="1" smtClean="0"/>
              <a:t>moses</a:t>
            </a:r>
            <a:r>
              <a:rPr lang="en-US" sz="1800" dirty="0" smtClean="0"/>
              <a:t> Lazarus and Esther </a:t>
            </a:r>
            <a:r>
              <a:rPr lang="en-US" sz="1800" dirty="0" err="1" smtClean="0"/>
              <a:t>nathan</a:t>
            </a:r>
            <a:r>
              <a:rPr lang="en-US" sz="1800" dirty="0" smtClean="0"/>
              <a:t> a wealthy family of seven . I’m from new york city and Portugal.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1"/>
            <a:ext cx="2819400" cy="152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399"/>
            <a:ext cx="2819400" cy="15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609975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609975" cy="137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Content="1"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152</TotalTime>
  <Words>133</Words>
  <Application>Microsoft Office PowerPoint</Application>
  <PresentationFormat>On-screen Show (4:3)</PresentationFormat>
  <Paragraphs>13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My culture</vt:lpstr>
      <vt:lpstr>I’m from brazil</vt:lpstr>
      <vt:lpstr>I’m from fresh baked cookies and family portraits. I’m from orchids and catuses. </vt:lpstr>
      <vt:lpstr>I’m from lake tahoe and Sunday dinners and movie nights.</vt:lpstr>
      <vt:lpstr>I’m from lasagna and galinhada. I'm from the beaches and parks.</vt:lpstr>
      <vt:lpstr>I’m from brazil and ceres. I’m from “don’t touch the electric socket” and “go clean your room!” </vt:lpstr>
      <vt:lpstr>The new colossus </vt:lpstr>
      <vt:lpstr>I’m from a mighty woman with a torch and whose flame is imprisoned by lighting and cinderella and the godfather. </vt:lpstr>
      <vt:lpstr>I’m from moses Lazarus and Esther nathan a wealthy family of seven . I’m from new york city and Portugal. </vt:lpstr>
      <vt:lpstr>I’m from bread and coffee. I’m from chicken soup and Jewish artichoke.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culture</dc:title>
  <dc:creator>Oliveira, Maria Eduarda B.</dc:creator>
  <cp:lastModifiedBy>Oliveira, Maria Eduarda B.</cp:lastModifiedBy>
  <cp:revision>17</cp:revision>
  <dcterms:created xsi:type="dcterms:W3CDTF">2014-03-19T19:48:44Z</dcterms:created>
  <dcterms:modified xsi:type="dcterms:W3CDTF">2014-03-27T20:19:03Z</dcterms:modified>
</cp:coreProperties>
</file>