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tags/tag6.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C63B8E-DFEE-40F9-BF8A-AC13D8078230}" type="datetimeFigureOut">
              <a:rPr lang="en-US" smtClean="0"/>
              <a:pPr/>
              <a:t>3/27/2014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7C29DF-8504-46EB-98E6-659C25F18D22}" type="slidenum">
              <a:rPr lang="en-US" smtClean="0"/>
              <a:pPr/>
              <a:t>‹#›</a:t>
            </a:fld>
            <a:endParaRPr lang="en-US"/>
          </a:p>
        </p:txBody>
      </p:sp>
    </p:spTree>
    <p:extLst>
      <p:ext uri="{BB962C8B-B14F-4D97-AF65-F5344CB8AC3E}">
        <p14:creationId xmlns:p14="http://schemas.microsoft.com/office/powerpoint/2010/main" xmlns="" val="469291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C29DF-8504-46EB-98E6-659C25F18D22}" type="slidenum">
              <a:rPr lang="en-US" smtClean="0"/>
              <a:pPr/>
              <a:t>2</a:t>
            </a:fld>
            <a:endParaRPr lang="en-US"/>
          </a:p>
        </p:txBody>
      </p:sp>
    </p:spTree>
    <p:extLst>
      <p:ext uri="{BB962C8B-B14F-4D97-AF65-F5344CB8AC3E}">
        <p14:creationId xmlns:p14="http://schemas.microsoft.com/office/powerpoint/2010/main" xmlns="" val="894185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C29DF-8504-46EB-98E6-659C25F18D22}" type="slidenum">
              <a:rPr lang="en-US" smtClean="0"/>
              <a:pPr/>
              <a:t>6</a:t>
            </a:fld>
            <a:endParaRPr lang="en-US"/>
          </a:p>
        </p:txBody>
      </p:sp>
    </p:spTree>
    <p:extLst>
      <p:ext uri="{BB962C8B-B14F-4D97-AF65-F5344CB8AC3E}">
        <p14:creationId xmlns:p14="http://schemas.microsoft.com/office/powerpoint/2010/main" xmlns="" val="452011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AB0F9D-A679-493D-81B7-9EE35F48A2EA}"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6EA2A-5AAB-40D0-AA37-FA117EFE3D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B0F9D-A679-493D-81B7-9EE35F48A2EA}"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6EA2A-5AAB-40D0-AA37-FA117EFE3D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B0F9D-A679-493D-81B7-9EE35F48A2EA}"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6EA2A-5AAB-40D0-AA37-FA117EFE3D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AB0F9D-A679-493D-81B7-9EE35F48A2EA}"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6EA2A-5AAB-40D0-AA37-FA117EFE3D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6AB0F9D-A679-493D-81B7-9EE35F48A2EA}"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6EA2A-5AAB-40D0-AA37-FA117EFE3D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AB0F9D-A679-493D-81B7-9EE35F48A2EA}" type="datetimeFigureOut">
              <a:rPr lang="en-US" smtClean="0"/>
              <a:pPr/>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6EA2A-5AAB-40D0-AA37-FA117EFE3D2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AB0F9D-A679-493D-81B7-9EE35F48A2EA}" type="datetimeFigureOut">
              <a:rPr lang="en-US" smtClean="0"/>
              <a:pPr/>
              <a:t>3/27/2014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C6EA2A-5AAB-40D0-AA37-FA117EFE3D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B0F9D-A679-493D-81B7-9EE35F48A2EA}" type="datetimeFigureOut">
              <a:rPr lang="en-US" smtClean="0"/>
              <a:pPr/>
              <a:t>3/27/2014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C6EA2A-5AAB-40D0-AA37-FA117EFE3D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B0F9D-A679-493D-81B7-9EE35F48A2EA}" type="datetimeFigureOut">
              <a:rPr lang="en-US" smtClean="0"/>
              <a:pPr/>
              <a:t>3/27/2014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C6EA2A-5AAB-40D0-AA37-FA117EFE3D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6AB0F9D-A679-493D-81B7-9EE35F48A2EA}" type="datetimeFigureOut">
              <a:rPr lang="en-US" smtClean="0"/>
              <a:pPr/>
              <a:t>3/27/2014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CC6EA2A-5AAB-40D0-AA37-FA117EFE3D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B0F9D-A679-493D-81B7-9EE35F48A2EA}" type="datetimeFigureOut">
              <a:rPr lang="en-US" smtClean="0"/>
              <a:pPr/>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6EA2A-5AAB-40D0-AA37-FA117EFE3D2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6AB0F9D-A679-493D-81B7-9EE35F48A2EA}" type="datetimeFigureOut">
              <a:rPr lang="en-US" smtClean="0"/>
              <a:pPr/>
              <a:t>3/27/2014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CC6EA2A-5AAB-40D0-AA37-FA117EFE3D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23762">
            <a:off x="774943" y="1591481"/>
            <a:ext cx="5464141" cy="1865881"/>
          </a:xfrm>
        </p:spPr>
        <p:txBody>
          <a:bodyPr>
            <a:normAutofit/>
          </a:bodyPr>
          <a:lstStyle/>
          <a:p>
            <a:r>
              <a:rPr lang="en-US" dirty="0" smtClean="0"/>
              <a:t>Where I’m From</a:t>
            </a:r>
            <a:endParaRPr lang="en-US" dirty="0"/>
          </a:p>
        </p:txBody>
      </p:sp>
      <p:sp>
        <p:nvSpPr>
          <p:cNvPr id="3" name="Subtitle 2"/>
          <p:cNvSpPr>
            <a:spLocks noGrp="1"/>
          </p:cNvSpPr>
          <p:nvPr>
            <p:ph type="subTitle" idx="1"/>
          </p:nvPr>
        </p:nvSpPr>
        <p:spPr>
          <a:xfrm rot="2944741">
            <a:off x="-1020759" y="5651525"/>
            <a:ext cx="6870545" cy="838392"/>
          </a:xfrm>
        </p:spPr>
        <p:txBody>
          <a:bodyPr>
            <a:normAutofit fontScale="92500" lnSpcReduction="10000"/>
          </a:bodyPr>
          <a:lstStyle/>
          <a:p>
            <a:r>
              <a:rPr lang="en-US" dirty="0" smtClean="0"/>
              <a:t>Muhammad Khalid</a:t>
            </a:r>
          </a:p>
          <a:p>
            <a:r>
              <a:rPr lang="en-US" dirty="0" smtClean="0"/>
              <a:t>Period 7</a:t>
            </a:r>
          </a:p>
          <a:p>
            <a:r>
              <a:rPr lang="en-US" dirty="0" smtClean="0"/>
              <a:t>3/17/14</a:t>
            </a:r>
            <a:endParaRPr lang="en-US" dirty="0"/>
          </a:p>
        </p:txBody>
      </p:sp>
    </p:spTree>
    <p:custDataLst>
      <p:tags r:id="rId1"/>
    </p:custDataLst>
    <p:extLst>
      <p:ext uri="{BB962C8B-B14F-4D97-AF65-F5344CB8AC3E}">
        <p14:creationId xmlns:p14="http://schemas.microsoft.com/office/powerpoint/2010/main" xmlns="" val="1401782142"/>
      </p:ext>
    </p:extLst>
  </p:cSld>
  <p:clrMapOvr>
    <a:masterClrMapping/>
  </p:clrMapOvr>
  <mc:AlternateContent xmlns:mc="http://schemas.openxmlformats.org/markup-compatibility/2006">
    <mc:Choice xmlns:p14="http://schemas.microsoft.com/office/powerpoint/2010/main" xmlns="" Requires="p14">
      <p:transition spd="slow" p14:dur="2000" advTm="3895"/>
    </mc:Choice>
    <mc:Fallback>
      <p:transition spd="slow" advTm="38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64774 0.8911 L -0.56771 0.21711 L -0.32153 0.40763 L -0.33247 0.33573 L -0.30313 0.3644 L -0.30625 0.30937 L -0.28316 0.33179 L -0.28628 0.26428 L -0.25087 0.29087 L -0.26615 0.24786 L -0.23698 0.28255 L -0.24618 0.22937 L -0.21545 0.26012 L -0.23247 0.21503 L -0.20156 0.23353 L -0.21858 0.17596 L -0.17691 0.20694 L -0.18924 0.16601 L -0.14931 0.17596 L -0.16476 0.11862 L -0.12153 0.1311 L -0.13247 0.09619 L -0.08628 0.11052 L -0.10938 0.07168 L -0.05087 0.09203 L -0.06163 0.04509 L -0.02309 0.0511 L -0.02465 0.01827 L 0.0092 0.02035 L 2.77778E-7 -2.77457E-6 " pathEditMode="relative" rAng="0" ptsTypes="AAAAAAAAAAAAAAAAAAAAAAAAAAAAAA">
                                      <p:cBhvr>
                                        <p:cTn id="6" dur="2000" fill="hold"/>
                                        <p:tgtEl>
                                          <p:spTgt spid="2"/>
                                        </p:tgtEl>
                                        <p:attrNameLst>
                                          <p:attrName>ppt_x</p:attrName>
                                          <p:attrName>ppt_y</p:attrName>
                                        </p:attrNameLst>
                                      </p:cBhvr>
                                      <p:rCtr x="32847" y="-445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5068075"/>
            <a:ext cx="9144000" cy="3579849"/>
          </a:xfrm>
        </p:spPr>
        <p:txBody>
          <a:bodyPr>
            <a:normAutofit/>
          </a:bodyPr>
          <a:lstStyle/>
          <a:p>
            <a:r>
              <a:rPr lang="en-US" sz="2800" dirty="0" smtClean="0"/>
              <a:t>I am from jewelry from clothing and plates. I am from the open roof jasmine. I am from the roses. The grass whose long gone limbs I remember as my own.</a:t>
            </a:r>
            <a:endParaRPr lang="en-US" sz="2800" dirty="0"/>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152400"/>
            <a:ext cx="9144000" cy="4852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xmlns="" val="3929763804"/>
      </p:ext>
    </p:extLst>
  </p:cSld>
  <p:clrMapOvr>
    <a:masterClrMapping/>
  </p:clrMapOvr>
  <mc:AlternateContent xmlns:mc="http://schemas.openxmlformats.org/markup-compatibility/2006">
    <mc:Choice xmlns:p14="http://schemas.microsoft.com/office/powerpoint/2010/main" xmlns="" Requires="p14">
      <p:transition spd="slow" p14:dur="2000" advTm="12921"/>
    </mc:Choice>
    <mc:Fallback>
      <p:transition spd="slow" advTm="129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1000"/>
                                        <p:tgtEl>
                                          <p:spTgt spid="1027"/>
                                        </p:tgtEl>
                                      </p:cBhvr>
                                    </p:animEffect>
                                    <p:anim calcmode="lin" valueType="num">
                                      <p:cBhvr>
                                        <p:cTn id="13" dur="1000" fill="hold"/>
                                        <p:tgtEl>
                                          <p:spTgt spid="1027"/>
                                        </p:tgtEl>
                                        <p:attrNameLst>
                                          <p:attrName>ppt_x</p:attrName>
                                        </p:attrNameLst>
                                      </p:cBhvr>
                                      <p:tavLst>
                                        <p:tav tm="0">
                                          <p:val>
                                            <p:strVal val="#ppt_x"/>
                                          </p:val>
                                        </p:tav>
                                        <p:tav tm="100000">
                                          <p:val>
                                            <p:strVal val="#ppt_x"/>
                                          </p:val>
                                        </p:tav>
                                      </p:tavLst>
                                    </p:anim>
                                    <p:anim calcmode="lin" valueType="num">
                                      <p:cBhvr>
                                        <p:cTn id="14"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5130799"/>
            <a:ext cx="7520940" cy="3579849"/>
          </a:xfrm>
        </p:spPr>
        <p:txBody>
          <a:bodyPr>
            <a:normAutofit/>
          </a:bodyPr>
          <a:lstStyle/>
          <a:p>
            <a:r>
              <a:rPr lang="en-US" sz="2800" dirty="0" smtClean="0"/>
              <a:t>I’m from </a:t>
            </a:r>
            <a:r>
              <a:rPr lang="en-US" sz="2800" dirty="0" err="1" smtClean="0"/>
              <a:t>eid</a:t>
            </a:r>
            <a:r>
              <a:rPr lang="en-US" sz="2800" dirty="0" smtClean="0"/>
              <a:t> and Friday lunches from mom and dad. I’m from loud talking and helping out and from rushing.</a:t>
            </a:r>
            <a:endParaRPr lang="en-US" sz="28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52327" cy="51053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xmlns="" val="2179275656"/>
      </p:ext>
    </p:extLst>
  </p:cSld>
  <p:clrMapOvr>
    <a:masterClrMapping/>
  </p:clrMapOvr>
  <mc:AlternateContent xmlns:mc="http://schemas.openxmlformats.org/markup-compatibility/2006">
    <mc:Choice xmlns:p14="http://schemas.microsoft.com/office/powerpoint/2010/main" xmlns="" Requires="p14">
      <p:transition spd="slow" p14:dur="2000" advTm="11030"/>
    </mc:Choice>
    <mc:Fallback>
      <p:transition spd="slow" advTm="110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ppt_w</p:attrName>
                                        </p:attrNameLst>
                                      </p:cBhvr>
                                      <p:tavLst>
                                        <p:tav tm="0" fmla="#ppt_w*sin(2.5*pi*$)">
                                          <p:val>
                                            <p:fltVal val="0"/>
                                          </p:val>
                                        </p:tav>
                                        <p:tav tm="100000">
                                          <p:val>
                                            <p:fltVal val="1"/>
                                          </p:val>
                                        </p:tav>
                                      </p:tavLst>
                                    </p:anim>
                                    <p:anim calcmode="lin" valueType="num">
                                      <p:cBhvr>
                                        <p:cTn id="9"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5068075"/>
            <a:ext cx="7520940" cy="3579849"/>
          </a:xfrm>
        </p:spPr>
        <p:txBody>
          <a:bodyPr>
            <a:normAutofit/>
          </a:bodyPr>
          <a:lstStyle/>
          <a:p>
            <a:r>
              <a:rPr lang="en-US" sz="2400" dirty="0" smtClean="0"/>
              <a:t>I’m from don’t be afraid and be successful and try hard. I’m from meeting family. I’m California and Pakistan. Tortillas and rice. From my cousin’s stolen bike taken by my nonsense with a funny story.</a:t>
            </a:r>
            <a:endParaRPr lang="en-US" sz="24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2895"/>
            <a:ext cx="480060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00601" y="0"/>
            <a:ext cx="4342228"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xmlns="" val="3763592930"/>
      </p:ext>
    </p:extLst>
  </p:cSld>
  <p:clrMapOvr>
    <a:masterClrMapping/>
  </p:clrMapOvr>
  <mc:AlternateContent xmlns:mc="http://schemas.openxmlformats.org/markup-compatibility/2006">
    <mc:Choice xmlns:p14="http://schemas.microsoft.com/office/powerpoint/2010/main" xmlns="" Requires="p14">
      <p:transition spd="slow" p14:dur="2000" advTm="16575"/>
    </mc:Choice>
    <mc:Fallback>
      <p:transition spd="slow" advTm="165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p:cTn id="12" dur="500" fill="hold"/>
                                        <p:tgtEl>
                                          <p:spTgt spid="3074"/>
                                        </p:tgtEl>
                                        <p:attrNameLst>
                                          <p:attrName>ppt_w</p:attrName>
                                        </p:attrNameLst>
                                      </p:cBhvr>
                                      <p:tavLst>
                                        <p:tav tm="0">
                                          <p:val>
                                            <p:fltVal val="0"/>
                                          </p:val>
                                        </p:tav>
                                        <p:tav tm="100000">
                                          <p:val>
                                            <p:strVal val="#ppt_w"/>
                                          </p:val>
                                        </p:tav>
                                      </p:tavLst>
                                    </p:anim>
                                    <p:anim calcmode="lin" valueType="num">
                                      <p:cBhvr>
                                        <p:cTn id="13" dur="500" fill="hold"/>
                                        <p:tgtEl>
                                          <p:spTgt spid="3074"/>
                                        </p:tgtEl>
                                        <p:attrNameLst>
                                          <p:attrName>ppt_h</p:attrName>
                                        </p:attrNameLst>
                                      </p:cBhvr>
                                      <p:tavLst>
                                        <p:tav tm="0">
                                          <p:val>
                                            <p:fltVal val="0"/>
                                          </p:val>
                                        </p:tav>
                                        <p:tav tm="100000">
                                          <p:val>
                                            <p:strVal val="#ppt_h"/>
                                          </p:val>
                                        </p:tav>
                                      </p:tavLst>
                                    </p:anim>
                                    <p:animEffect transition="in" filter="fade">
                                      <p:cBhvr>
                                        <p:cTn id="14" dur="5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075"/>
                                        </p:tgtEl>
                                        <p:attrNameLst>
                                          <p:attrName>style.visibility</p:attrName>
                                        </p:attrNameLst>
                                      </p:cBhvr>
                                      <p:to>
                                        <p:strVal val="visible"/>
                                      </p:to>
                                    </p:set>
                                    <p:animEffect transition="in" filter="fade">
                                      <p:cBhvr>
                                        <p:cTn id="19" dur="2000"/>
                                        <p:tgtEl>
                                          <p:spTgt spid="3075"/>
                                        </p:tgtEl>
                                      </p:cBhvr>
                                    </p:animEffect>
                                    <p:anim calcmode="lin" valueType="num">
                                      <p:cBhvr>
                                        <p:cTn id="20" dur="2000" fill="hold"/>
                                        <p:tgtEl>
                                          <p:spTgt spid="3075"/>
                                        </p:tgtEl>
                                        <p:attrNameLst>
                                          <p:attrName>ppt_w</p:attrName>
                                        </p:attrNameLst>
                                      </p:cBhvr>
                                      <p:tavLst>
                                        <p:tav tm="0" fmla="#ppt_w*sin(2.5*pi*$)">
                                          <p:val>
                                            <p:fltVal val="0"/>
                                          </p:val>
                                        </p:tav>
                                        <p:tav tm="100000">
                                          <p:val>
                                            <p:fltVal val="1"/>
                                          </p:val>
                                        </p:tav>
                                      </p:tavLst>
                                    </p:anim>
                                    <p:anim calcmode="lin" valueType="num">
                                      <p:cBhvr>
                                        <p:cTn id="21" dur="2000" fill="hold"/>
                                        <p:tgtEl>
                                          <p:spTgt spid="307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520940" cy="548640"/>
          </a:xfrm>
        </p:spPr>
        <p:txBody>
          <a:bodyPr/>
          <a:lstStyle/>
          <a:p>
            <a:endParaRPr lang="en-US"/>
          </a:p>
        </p:txBody>
      </p:sp>
      <p:sp>
        <p:nvSpPr>
          <p:cNvPr id="3" name="Content Placeholder 2"/>
          <p:cNvSpPr>
            <a:spLocks noGrp="1"/>
          </p:cNvSpPr>
          <p:nvPr>
            <p:ph idx="1"/>
          </p:nvPr>
        </p:nvSpPr>
        <p:spPr>
          <a:xfrm>
            <a:off x="-14068" y="5071403"/>
            <a:ext cx="7520940" cy="3579849"/>
          </a:xfrm>
        </p:spPr>
        <p:txBody>
          <a:bodyPr>
            <a:normAutofit/>
          </a:bodyPr>
          <a:lstStyle/>
          <a:p>
            <a:r>
              <a:rPr lang="en-US" sz="2800" dirty="0" smtClean="0"/>
              <a:t>In my heart remembering. </a:t>
            </a:r>
            <a:endParaRPr lang="en-US" sz="2800"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240" y="-33997"/>
            <a:ext cx="9088581" cy="510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xmlns="" val="4275828538"/>
      </p:ext>
    </p:extLst>
  </p:cSld>
  <p:clrMapOvr>
    <a:masterClrMapping/>
  </p:clrMapOvr>
  <mc:AlternateContent xmlns:mc="http://schemas.openxmlformats.org/markup-compatibility/2006">
    <mc:Choice xmlns:p14="http://schemas.microsoft.com/office/powerpoint/2010/main" xmlns="" Requires="p14">
      <p:transition spd="slow" p14:dur="2000" advTm="5449"/>
    </mc:Choice>
    <mc:Fallback>
      <p:transition spd="slow" advTm="54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xit" presetSubtype="0" fill="hold" grpId="0" nodeType="clickEffect">
                                  <p:stCondLst>
                                    <p:cond delay="0"/>
                                  </p:stCondLst>
                                  <p:childTnLst>
                                    <p:anim calcmode="lin" valueType="num">
                                      <p:cBhvr>
                                        <p:cTn id="11" dur="1000"/>
                                        <p:tgtEl>
                                          <p:spTgt spid="3">
                                            <p:txEl>
                                              <p:pRg st="0" end="0"/>
                                            </p:txEl>
                                          </p:spTgt>
                                        </p:tgtEl>
                                        <p:attrNameLst>
                                          <p:attrName>ppt_w</p:attrName>
                                        </p:attrNameLst>
                                      </p:cBhvr>
                                      <p:tavLst>
                                        <p:tav tm="0">
                                          <p:val>
                                            <p:strVal val="ppt_w"/>
                                          </p:val>
                                        </p:tav>
                                        <p:tav tm="100000">
                                          <p:val>
                                            <p:fltVal val="0"/>
                                          </p:val>
                                        </p:tav>
                                      </p:tavLst>
                                    </p:anim>
                                    <p:anim calcmode="lin" valueType="num">
                                      <p:cBhvr>
                                        <p:cTn id="12" dur="1000"/>
                                        <p:tgtEl>
                                          <p:spTgt spid="3">
                                            <p:txEl>
                                              <p:pRg st="0" end="0"/>
                                            </p:txEl>
                                          </p:spTgt>
                                        </p:tgtEl>
                                        <p:attrNameLst>
                                          <p:attrName>ppt_h</p:attrName>
                                        </p:attrNameLst>
                                      </p:cBhvr>
                                      <p:tavLst>
                                        <p:tav tm="0">
                                          <p:val>
                                            <p:strVal val="ppt_h"/>
                                          </p:val>
                                        </p:tav>
                                        <p:tav tm="100000">
                                          <p:val>
                                            <p:fltVal val="0"/>
                                          </p:val>
                                        </p:tav>
                                      </p:tavLst>
                                    </p:anim>
                                    <p:anim calcmode="lin" valueType="num">
                                      <p:cBhvr>
                                        <p:cTn id="13" dur="1000"/>
                                        <p:tgtEl>
                                          <p:spTgt spid="3">
                                            <p:txEl>
                                              <p:pRg st="0" end="0"/>
                                            </p:txEl>
                                          </p:spTgt>
                                        </p:tgtEl>
                                        <p:attrNameLst>
                                          <p:attrName>style.rotation</p:attrName>
                                        </p:attrNameLst>
                                      </p:cBhvr>
                                      <p:tavLst>
                                        <p:tav tm="0">
                                          <p:val>
                                            <p:fltVal val="0"/>
                                          </p:val>
                                        </p:tav>
                                        <p:tav tm="100000">
                                          <p:val>
                                            <p:fltVal val="90"/>
                                          </p:val>
                                        </p:tav>
                                      </p:tavLst>
                                    </p:anim>
                                    <p:animEffect transition="out" filter="fade">
                                      <p:cBhvr>
                                        <p:cTn id="14" dur="1000"/>
                                        <p:tgtEl>
                                          <p:spTgt spid="3">
                                            <p:txEl>
                                              <p:pRg st="0" end="0"/>
                                            </p:txEl>
                                          </p:spTgt>
                                        </p:tgtEl>
                                      </p:cBhvr>
                                    </p:animEffect>
                                    <p:set>
                                      <p:cBhvr>
                                        <p:cTn id="15"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20055"/>
            <a:ext cx="7520940" cy="548640"/>
          </a:xfrm>
        </p:spPr>
        <p:txBody>
          <a:bodyPr/>
          <a:lstStyle/>
          <a:p>
            <a:r>
              <a:rPr lang="en-US" sz="4000" dirty="0" smtClean="0"/>
              <a:t>The road not taken</a:t>
            </a:r>
            <a:endParaRPr lang="en-US" sz="4000" dirty="0"/>
          </a:p>
        </p:txBody>
      </p:sp>
      <p:sp>
        <p:nvSpPr>
          <p:cNvPr id="3" name="Content Placeholder 2"/>
          <p:cNvSpPr>
            <a:spLocks noGrp="1"/>
          </p:cNvSpPr>
          <p:nvPr>
            <p:ph idx="1"/>
          </p:nvPr>
        </p:nvSpPr>
        <p:spPr>
          <a:xfrm>
            <a:off x="0" y="5410200"/>
            <a:ext cx="7520940" cy="3579849"/>
          </a:xfrm>
        </p:spPr>
        <p:txBody>
          <a:bodyPr>
            <a:normAutofit/>
          </a:bodyPr>
          <a:lstStyle/>
          <a:p>
            <a:r>
              <a:rPr lang="en-US" sz="2800" dirty="0" smtClean="0"/>
              <a:t>By: Robert Frost</a:t>
            </a:r>
          </a:p>
          <a:p>
            <a:r>
              <a:rPr lang="en-US" dirty="0" smtClean="0"/>
              <a:t>I’m from “a road diverged” and “the road not taken” and who can suffer when roses bloom. I’m from San Francisco.  Kippers and </a:t>
            </a:r>
            <a:r>
              <a:rPr lang="en-US" dirty="0" smtClean="0"/>
              <a:t>S</a:t>
            </a:r>
            <a:r>
              <a:rPr lang="en-US" dirty="0" smtClean="0"/>
              <a:t>cotch </a:t>
            </a:r>
            <a:r>
              <a:rPr lang="en-US" dirty="0" smtClean="0"/>
              <a:t>pies.  From his father that died when he was 11 years old.</a:t>
            </a:r>
            <a:endParaRPr lang="en-US" dirty="0"/>
          </a:p>
        </p:txBody>
      </p:sp>
      <p:pic>
        <p:nvPicPr>
          <p:cNvPr id="5122"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9144000" cy="50200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xmlns="" val="1942842605"/>
      </p:ext>
    </p:extLst>
  </p:cSld>
  <p:clrMapOvr>
    <a:masterClrMapping/>
  </p:clrMapOvr>
  <mc:AlternateContent xmlns:mc="http://schemas.openxmlformats.org/markup-compatibility/2006">
    <mc:Choice xmlns:p14="http://schemas.microsoft.com/office/powerpoint/2010/main" xmlns="" Requires="p14">
      <p:transition spd="slow" p14:dur="2000" advTm="16793"/>
    </mc:Choice>
    <mc:Fallback>
      <p:transition spd="slow" advTm="167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style.rotation</p:attrName>
                                        </p:attrNameLst>
                                      </p:cBhvr>
                                      <p:tavLst>
                                        <p:tav tm="0">
                                          <p:val>
                                            <p:fltVal val="90"/>
                                          </p:val>
                                        </p:tav>
                                        <p:tav tm="100000">
                                          <p:val>
                                            <p:fltVal val="0"/>
                                          </p:val>
                                        </p:tav>
                                      </p:tavLst>
                                    </p:anim>
                                    <p:animEffect transition="in" filter="fade">
                                      <p:cBhvr>
                                        <p:cTn id="10"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5"/>
</p:tagLst>
</file>

<file path=ppt/tags/tag2.xml><?xml version="1.0" encoding="utf-8"?>
<p:tagLst xmlns:a="http://schemas.openxmlformats.org/drawingml/2006/main" xmlns:r="http://schemas.openxmlformats.org/officeDocument/2006/relationships" xmlns:p="http://schemas.openxmlformats.org/presentationml/2006/main">
  <p:tag name="TIMING" val="|0.5|0.9"/>
</p:tagLst>
</file>

<file path=ppt/tags/tag3.xml><?xml version="1.0" encoding="utf-8"?>
<p:tagLst xmlns:a="http://schemas.openxmlformats.org/drawingml/2006/main" xmlns:r="http://schemas.openxmlformats.org/officeDocument/2006/relationships" xmlns:p="http://schemas.openxmlformats.org/presentationml/2006/main">
  <p:tag name="TIMING" val="|0.7|2.2"/>
</p:tagLst>
</file>

<file path=ppt/tags/tag4.xml><?xml version="1.0" encoding="utf-8"?>
<p:tagLst xmlns:a="http://schemas.openxmlformats.org/drawingml/2006/main" xmlns:r="http://schemas.openxmlformats.org/officeDocument/2006/relationships" xmlns:p="http://schemas.openxmlformats.org/presentationml/2006/main">
  <p:tag name="TIMING" val="|0.6|0.9|0.9"/>
</p:tagLst>
</file>

<file path=ppt/tags/tag5.xml><?xml version="1.0" encoding="utf-8"?>
<p:tagLst xmlns:a="http://schemas.openxmlformats.org/drawingml/2006/main" xmlns:r="http://schemas.openxmlformats.org/officeDocument/2006/relationships" xmlns:p="http://schemas.openxmlformats.org/presentationml/2006/main">
  <p:tag name="TIMING" val="|0.8|3.4"/>
</p:tagLst>
</file>

<file path=ppt/tags/tag6.xml><?xml version="1.0" encoding="utf-8"?>
<p:tagLst xmlns:a="http://schemas.openxmlformats.org/drawingml/2006/main" xmlns:r="http://schemas.openxmlformats.org/officeDocument/2006/relationships" xmlns:p="http://schemas.openxmlformats.org/presentationml/2006/main">
  <p:tag name="TIMING" val="|0.9"/>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147</TotalTime>
  <Words>164</Words>
  <Application>Microsoft Office PowerPoint</Application>
  <PresentationFormat>On-screen Show (4:3)</PresentationFormat>
  <Paragraphs>13</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Where I’m From</vt:lpstr>
      <vt:lpstr>Slide 2</vt:lpstr>
      <vt:lpstr>Slide 3</vt:lpstr>
      <vt:lpstr>Slide 4</vt:lpstr>
      <vt:lpstr>Slide 5</vt:lpstr>
      <vt:lpstr>The road not taken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I’m From…</dc:title>
  <dc:creator>Khalid, Muhammad</dc:creator>
  <cp:lastModifiedBy>robbie.vaughn</cp:lastModifiedBy>
  <cp:revision>17</cp:revision>
  <dcterms:created xsi:type="dcterms:W3CDTF">2014-03-17T21:07:28Z</dcterms:created>
  <dcterms:modified xsi:type="dcterms:W3CDTF">2014-03-27T21:32:28Z</dcterms:modified>
</cp:coreProperties>
</file>