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A46-CFE8-467A-B891-FEAD8EF50AA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E881-5306-42A1-BE3D-161FDA6CD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A46-CFE8-467A-B891-FEAD8EF50AA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E881-5306-42A1-BE3D-161FDA6CD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A46-CFE8-467A-B891-FEAD8EF50AA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E881-5306-42A1-BE3D-161FDA6CD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A46-CFE8-467A-B891-FEAD8EF50AA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E881-5306-42A1-BE3D-161FDA6CD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A46-CFE8-467A-B891-FEAD8EF50AA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E881-5306-42A1-BE3D-161FDA6CD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A46-CFE8-467A-B891-FEAD8EF50AA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E881-5306-42A1-BE3D-161FDA6CD0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A46-CFE8-467A-B891-FEAD8EF50AA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E881-5306-42A1-BE3D-161FDA6CD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A46-CFE8-467A-B891-FEAD8EF50AA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E881-5306-42A1-BE3D-161FDA6CD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A46-CFE8-467A-B891-FEAD8EF50AA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E881-5306-42A1-BE3D-161FDA6CD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A46-CFE8-467A-B891-FEAD8EF50AA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E7E881-5306-42A1-BE3D-161FDA6CD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A46-CFE8-467A-B891-FEAD8EF50AA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E881-5306-42A1-BE3D-161FDA6CD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532CA46-CFE8-467A-B891-FEAD8EF50AA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CE7E881-5306-42A1-BE3D-161FDA6CD0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Monels</a:t>
            </a:r>
            <a:r>
              <a:rPr lang="en-US" dirty="0" smtClean="0"/>
              <a:t> life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en-US" dirty="0" err="1" smtClean="0"/>
              <a:t>im</a:t>
            </a:r>
            <a:r>
              <a:rPr lang="en-US" dirty="0" smtClean="0"/>
              <a:t> from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By; </a:t>
            </a:r>
            <a:r>
              <a:rPr lang="en-US" dirty="0" err="1" smtClean="0"/>
              <a:t>montel</a:t>
            </a:r>
            <a:r>
              <a:rPr lang="en-US" dirty="0" smtClean="0"/>
              <a:t> </a:t>
            </a:r>
            <a:r>
              <a:rPr lang="en-US" dirty="0" err="1" smtClean="0"/>
              <a:t>kellogg</a:t>
            </a:r>
            <a:r>
              <a:rPr lang="en-US" dirty="0" smtClean="0"/>
              <a:t>      period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1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/>
              <a:t>I am from hard work and focus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668" y="2211280"/>
            <a:ext cx="60960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77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/>
              <a:t>Cake and pie from tin </a:t>
            </a:r>
            <a:r>
              <a:rPr lang="en-US" sz="1400" dirty="0" err="1" smtClean="0"/>
              <a:t>tin</a:t>
            </a:r>
            <a:r>
              <a:rPr lang="en-US" sz="1400" dirty="0" smtClean="0"/>
              <a:t> and why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32004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2514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2971800"/>
            <a:ext cx="15811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71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/>
              <a:t> birth stone to my home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16002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1676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23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/>
              <a:t>Under my bed  there was a box with photos of me and my family, but some of them </a:t>
            </a:r>
            <a:r>
              <a:rPr lang="en-US" sz="1400" smtClean="0"/>
              <a:t>are gone, like </a:t>
            </a:r>
            <a:r>
              <a:rPr lang="en-US" sz="1400" dirty="0" smtClean="0"/>
              <a:t>an old rapper with out candy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238587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33537"/>
            <a:ext cx="28479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97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Emma </a:t>
            </a:r>
            <a:r>
              <a:rPr lang="en-US" sz="1600" dirty="0" err="1" smtClean="0"/>
              <a:t>lazarus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 </a:t>
            </a:r>
            <a:r>
              <a:rPr lang="en-US" sz="1400" dirty="0" smtClean="0"/>
              <a:t>am from the </a:t>
            </a:r>
            <a:r>
              <a:rPr lang="en-US" sz="1400" dirty="0" smtClean="0"/>
              <a:t>Statue </a:t>
            </a:r>
            <a:r>
              <a:rPr lang="en-US" sz="1400" dirty="0" smtClean="0"/>
              <a:t>of </a:t>
            </a:r>
            <a:r>
              <a:rPr lang="en-US" sz="1400" dirty="0" smtClean="0"/>
              <a:t>Liberty </a:t>
            </a:r>
            <a:r>
              <a:rPr lang="en-US" sz="1400" dirty="0" smtClean="0"/>
              <a:t>and the fire from the </a:t>
            </a:r>
            <a:r>
              <a:rPr lang="en-US" sz="1400" dirty="0" smtClean="0"/>
              <a:t>torch </a:t>
            </a:r>
            <a:r>
              <a:rPr lang="en-US" sz="1400" dirty="0" smtClean="0"/>
              <a:t>, Friday and the city. </a:t>
            </a:r>
            <a:r>
              <a:rPr lang="en-US" sz="1400" dirty="0" smtClean="0"/>
              <a:t>I’m </a:t>
            </a:r>
            <a:r>
              <a:rPr lang="en-US" sz="1400" dirty="0" smtClean="0"/>
              <a:t>from drawing and creativity. </a:t>
            </a:r>
            <a:r>
              <a:rPr lang="en-US" sz="1400" smtClean="0"/>
              <a:t>I’m </a:t>
            </a:r>
            <a:r>
              <a:rPr lang="en-US" sz="1400" dirty="0" smtClean="0"/>
              <a:t>from </a:t>
            </a:r>
            <a:r>
              <a:rPr lang="en-US" sz="1400" dirty="0" smtClean="0"/>
              <a:t>Michigan </a:t>
            </a:r>
            <a:r>
              <a:rPr lang="en-US" sz="1400" dirty="0" smtClean="0"/>
              <a:t>state and </a:t>
            </a:r>
            <a:r>
              <a:rPr lang="en-US" sz="1400" dirty="0" smtClean="0"/>
              <a:t>California </a:t>
            </a:r>
            <a:r>
              <a:rPr lang="en-US" sz="1400" dirty="0" smtClean="0"/>
              <a:t>, </a:t>
            </a:r>
            <a:r>
              <a:rPr lang="en-US" sz="1400" dirty="0" smtClean="0"/>
              <a:t>coffee </a:t>
            </a:r>
            <a:r>
              <a:rPr lang="en-US" sz="1400" dirty="0" smtClean="0"/>
              <a:t>and soda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291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472" y="457200"/>
            <a:ext cx="7520940" cy="548640"/>
          </a:xfrm>
        </p:spPr>
        <p:txBody>
          <a:bodyPr/>
          <a:lstStyle/>
          <a:p>
            <a:r>
              <a:rPr lang="en-US" dirty="0" smtClean="0"/>
              <a:t>I am from….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23891"/>
            <a:ext cx="746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3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:blinds dir="vert"/>
      </p:transition>
    </mc:Choice>
    <mc:Fallback>
      <p:transition spd="slow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 AM FROM THE OVEN THE KITCHEN AND YOU KNOW WHAT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18586"/>
            <a:ext cx="7467600" cy="354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802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/>
              <a:t>I am from the paint off the walls. A dark feel from </a:t>
            </a:r>
            <a:r>
              <a:rPr lang="en-US" sz="1400" smtClean="0"/>
              <a:t>the halls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2999"/>
            <a:ext cx="75057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383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>
        <p14:vortex dir="r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/>
              <a:t>I am the poppy flower , the shortest flower that has all the power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781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0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/>
              <a:t>I am from chocolate and hats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23431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903" y="1676400"/>
            <a:ext cx="24669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63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/>
              <a:t>and also family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67600" cy="34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74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30" y="573405"/>
            <a:ext cx="7520940" cy="548640"/>
          </a:xfrm>
        </p:spPr>
        <p:txBody>
          <a:bodyPr/>
          <a:lstStyle/>
          <a:p>
            <a:r>
              <a:rPr lang="en-US" sz="1400" dirty="0" smtClean="0"/>
              <a:t>I’m </a:t>
            </a:r>
            <a:r>
              <a:rPr lang="en-US" sz="1400" dirty="0" smtClean="0"/>
              <a:t>from creativity and drawing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3200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2590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47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</p:transition>
    </mc:Choice>
    <mc:Fallback>
      <p:transition spd="slow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/>
              <a:t>I’m </a:t>
            </a:r>
            <a:r>
              <a:rPr lang="en-US" sz="1400" dirty="0" smtClean="0"/>
              <a:t>from joking</a:t>
            </a:r>
            <a:r>
              <a:rPr lang="en-US" sz="1400" dirty="0" smtClean="0"/>
              <a:t>, camping </a:t>
            </a:r>
            <a:r>
              <a:rPr lang="en-US" sz="1400" dirty="0" smtClean="0"/>
              <a:t>and ‘look what somebody did’</a:t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53340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42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5000">
        <p14:honeycomb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166</TotalTime>
  <Words>165</Words>
  <Application>Microsoft Office PowerPoint</Application>
  <PresentationFormat>On-screen Show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Angles</vt:lpstr>
      <vt:lpstr>Monels life                                                                       where im from</vt:lpstr>
      <vt:lpstr>I am from….</vt:lpstr>
      <vt:lpstr>I AM FROM THE OVEN THE KITCHEN AND YOU KNOW WHAT</vt:lpstr>
      <vt:lpstr>I am from the paint off the walls. A dark feel from the halls</vt:lpstr>
      <vt:lpstr>I am the poppy flower , the shortest flower that has all the power</vt:lpstr>
      <vt:lpstr>I am from chocolate and hats</vt:lpstr>
      <vt:lpstr>and also family</vt:lpstr>
      <vt:lpstr>I’m from creativity and drawing</vt:lpstr>
      <vt:lpstr>I’m from joking, camping and ‘look what somebody did’ </vt:lpstr>
      <vt:lpstr>I am from hard work and focus</vt:lpstr>
      <vt:lpstr>Cake and pie from tin tin and why</vt:lpstr>
      <vt:lpstr> birth stone to my home</vt:lpstr>
      <vt:lpstr>Under my bed  there was a box with photos of me and my family, but some of them are gone, like an old rapper with out candy</vt:lpstr>
      <vt:lpstr>Emma lazarus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Monels life                                                                       where im from</dc:title>
  <dc:creator>Kellogg, Montel D.</dc:creator>
  <cp:lastModifiedBy>Lodge, Robbie</cp:lastModifiedBy>
  <cp:revision>17</cp:revision>
  <dcterms:created xsi:type="dcterms:W3CDTF">2014-03-19T19:49:50Z</dcterms:created>
  <dcterms:modified xsi:type="dcterms:W3CDTF">2014-03-27T21:46:23Z</dcterms:modified>
</cp:coreProperties>
</file>