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178" y="-8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9" y="2819400"/>
            <a:ext cx="8686800" cy="1470025"/>
          </a:xfrm>
        </p:spPr>
        <p:txBody>
          <a:bodyPr anchor="b">
            <a:noAutofit/>
          </a:bodyPr>
          <a:lstStyle>
            <a:lvl1pPr>
              <a:defRPr sz="7200" b="0" cap="none" spc="0">
                <a:ln w="13970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499" y="4800600"/>
            <a:ext cx="8001000" cy="5334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561-530E-4A6B-9285-01E078D0B308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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62399" y="4392168"/>
            <a:ext cx="1219200" cy="365125"/>
          </a:xfrm>
        </p:spPr>
        <p:txBody>
          <a:bodyPr/>
          <a:lstStyle>
            <a:lvl1pPr algn="ctr">
              <a:defRPr sz="2400">
                <a:latin typeface="+mj-lt"/>
              </a:defRPr>
            </a:lvl1pPr>
          </a:lstStyle>
          <a:p>
            <a:fld id="{34011600-A839-4ACF-BD60-37639013EA18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chemeClr val="accent1"/>
                </a:solidFill>
                <a:sym typeface="Wingdings"/>
              </a:rPr>
              <a:t></a:t>
            </a:r>
            <a:endParaRPr lang="en-US" sz="3200" spc="150" dirty="0">
              <a:solidFill>
                <a:schemeClr val="accent1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561-530E-4A6B-9285-01E078D0B308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1600-A839-4ACF-BD60-37639013EA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4591050" y="2409824"/>
            <a:ext cx="6858000" cy="2038351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 rot="5400000">
            <a:off x="4668203" y="2570797"/>
            <a:ext cx="6858000" cy="1716405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74638"/>
            <a:ext cx="1447800" cy="5851525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199" y="274638"/>
            <a:ext cx="6353175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561-530E-4A6B-9285-01E078D0B308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96000" y="6356350"/>
            <a:ext cx="762000" cy="365125"/>
          </a:xfrm>
        </p:spPr>
        <p:txBody>
          <a:bodyPr/>
          <a:lstStyle/>
          <a:p>
            <a:fld id="{34011600-A839-4ACF-BD60-37639013EA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3681476" y="3354324"/>
            <a:ext cx="6858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561-530E-4A6B-9285-01E078D0B308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1600-A839-4ACF-BD60-37639013EA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" y="2545080"/>
            <a:ext cx="9144000" cy="3255264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-1" y="2667000"/>
            <a:ext cx="9144000" cy="2739571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-1" y="5479143"/>
            <a:ext cx="9144000" cy="235857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599" y="2819400"/>
            <a:ext cx="8686800" cy="1463040"/>
          </a:xfrm>
        </p:spPr>
        <p:txBody>
          <a:bodyPr anchor="b" anchorCtr="0">
            <a:noAutofit/>
          </a:bodyPr>
          <a:lstStyle>
            <a:lvl1pPr algn="ctr">
              <a:defRPr sz="7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1499" y="4800600"/>
            <a:ext cx="8001000" cy="548640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561-530E-4A6B-9285-01E078D0B308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59352" y="4389120"/>
            <a:ext cx="1216152" cy="365125"/>
          </a:xfrm>
        </p:spPr>
        <p:txBody>
          <a:bodyPr/>
          <a:lstStyle>
            <a:lvl1pPr algn="ctr">
              <a:defRPr sz="2400">
                <a:solidFill>
                  <a:srgbClr val="FFFFFF"/>
                </a:solidFill>
              </a:defRPr>
            </a:lvl1pPr>
          </a:lstStyle>
          <a:p>
            <a:fld id="{34011600-A839-4ACF-BD60-37639013EA1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18888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</a:t>
            </a:r>
            <a:endParaRPr lang="en-US" sz="3200" spc="150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48584" y="4261104"/>
            <a:ext cx="121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spc="150" dirty="0" smtClean="0">
                <a:solidFill>
                  <a:srgbClr val="FFFFFF"/>
                </a:solidFill>
                <a:sym typeface="Wingdings"/>
              </a:rPr>
              <a:t></a:t>
            </a:r>
            <a:endParaRPr lang="en-US" sz="3200" spc="15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561-530E-4A6B-9285-01E078D0B308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1600-A839-4ACF-BD60-37639013EA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561-530E-4A6B-9285-01E078D0B308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1600-A839-4ACF-BD60-37639013EA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561-530E-4A6B-9285-01E078D0B308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1600-A839-4ACF-BD60-37639013EA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561-530E-4A6B-9285-01E078D0B308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1600-A839-4ACF-BD60-37639013EA1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5638800" cy="94615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2" y="1719072"/>
            <a:ext cx="8247888" cy="45354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561-530E-4A6B-9285-01E078D0B308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1600-A839-4ACF-BD60-37639013EA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74320"/>
            <a:ext cx="2743200" cy="94488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6880" y="1717040"/>
            <a:ext cx="8249920" cy="4531360"/>
          </a:xfrm>
          <a:solidFill>
            <a:schemeClr val="bg2">
              <a:lumMod val="60000"/>
              <a:lumOff val="40000"/>
            </a:schemeClr>
          </a:solidFill>
          <a:effectLst>
            <a:outerShdw blurRad="76200" dist="38100" dir="3600000" algn="ctr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F6561-530E-4A6B-9285-01E078D0B308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11600-A839-4ACF-BD60-37639013EA1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72200" y="161544"/>
            <a:ext cx="2971800" cy="115214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5638800" cy="1005840"/>
          </a:xfrm>
        </p:spPr>
        <p:txBody>
          <a:bodyPr anchor="ctr">
            <a:noAutofit/>
          </a:bodyPr>
          <a:lstStyle>
            <a:lvl1pPr algn="l"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0" y="228600"/>
            <a:ext cx="2819400" cy="1005840"/>
          </a:xfrm>
        </p:spPr>
        <p:txBody>
          <a:bodyPr anchor="ctr">
            <a:norm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144768" y="134112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00584"/>
            <a:ext cx="9144000" cy="1453896"/>
          </a:xfrm>
          <a:prstGeom prst="rect">
            <a:avLst/>
          </a:prstGeom>
          <a:solidFill>
            <a:srgbClr val="FFFFFF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7641"/>
            <a:ext cx="9144000" cy="1154314"/>
          </a:xfrm>
          <a:prstGeom prst="rect">
            <a:avLst/>
          </a:prstGeom>
          <a:solidFill>
            <a:schemeClr val="accent2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11116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D0F6561-530E-4A6B-9285-01E078D0B308}" type="datetimeFigureOut">
              <a:rPr lang="en-US" smtClean="0"/>
              <a:t>3/27/2014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34011600-A839-4ACF-BD60-37639013EA1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1368552"/>
            <a:ext cx="9144000" cy="149352"/>
          </a:xfrm>
          <a:prstGeom prst="rect">
            <a:avLst/>
          </a:prstGeom>
          <a:solidFill>
            <a:schemeClr val="accent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b="0" kern="1200" cap="none" spc="0">
          <a:ln w="13970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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Courier New" pitchFamily="49" charset="0"/>
        <a:buChar char="o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733800"/>
            <a:ext cx="7117180" cy="1043580"/>
          </a:xfrm>
        </p:spPr>
        <p:txBody>
          <a:bodyPr/>
          <a:lstStyle/>
          <a:p>
            <a:r>
              <a:rPr lang="en-US" dirty="0" smtClean="0"/>
              <a:t>My Culture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10" y="4648200"/>
            <a:ext cx="7117180" cy="1013820"/>
          </a:xfrm>
        </p:spPr>
        <p:txBody>
          <a:bodyPr>
            <a:normAutofit/>
          </a:bodyPr>
          <a:lstStyle/>
          <a:p>
            <a:r>
              <a:rPr lang="en-US" dirty="0" smtClean="0"/>
              <a:t>By Megan Chen</a:t>
            </a:r>
          </a:p>
          <a:p>
            <a:r>
              <a:rPr lang="en-US" dirty="0"/>
              <a:t>	</a:t>
            </a:r>
            <a:r>
              <a:rPr lang="en-US" dirty="0" smtClean="0"/>
              <a:t>Period 2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"/>
            <a:ext cx="3352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609600"/>
            <a:ext cx="289559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0003765"/>
      </p:ext>
    </p:extLst>
  </p:cSld>
  <p:clrMapOvr>
    <a:masterClrMapping/>
  </p:clrMapOvr>
  <p:transition spd="slow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My Background</a:t>
            </a:r>
            <a:endParaRPr lang="en-US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/>
              <a:t>My mom’s ancestors came from England to America on the Mayflower.</a:t>
            </a:r>
            <a:r>
              <a:rPr lang="en-US" dirty="0" smtClean="0"/>
              <a:t>  				</a:t>
            </a:r>
          </a:p>
          <a:p>
            <a:pPr marL="0" indent="0">
              <a:buNone/>
            </a:pPr>
            <a:r>
              <a:rPr lang="en-US" dirty="0" smtClean="0"/>
              <a:t>					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My dad and his family immigrated from Hong Kong to the United States.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321960"/>
            <a:ext cx="1904567" cy="1423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747168"/>
            <a:ext cx="1955656" cy="1291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6679055"/>
      </p:ext>
    </p:extLst>
  </p:cSld>
  <p:clrMapOvr>
    <a:masterClrMapping/>
  </p:clrMapOvr>
  <p:transition spd="slow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FOOD!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sides of my family have one thing in common, FOOD! Whether its noodles to fries to burgers or steak, we eat it all.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981" y="3124200"/>
            <a:ext cx="3034145" cy="2133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943225"/>
            <a:ext cx="26670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912244"/>
      </p:ext>
    </p:extLst>
  </p:cSld>
  <p:clrMapOvr>
    <a:masterClrMapping/>
  </p:clrMapOvr>
  <p:transition spd="slow" advTm="9000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New Year!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both sides of my family, new years is a very important holiday it happens on different days.</a:t>
            </a:r>
          </a:p>
          <a:p>
            <a:r>
              <a:rPr lang="en-US" dirty="0" smtClean="0"/>
              <a:t>In the United States, new years is always on January 1</a:t>
            </a:r>
            <a:r>
              <a:rPr lang="en-US" baseline="30000" dirty="0" smtClean="0"/>
              <a:t>st</a:t>
            </a:r>
            <a:r>
              <a:rPr lang="en-US" dirty="0" smtClean="0"/>
              <a:t> because here we use </a:t>
            </a:r>
            <a:r>
              <a:rPr lang="en-US" dirty="0"/>
              <a:t>the </a:t>
            </a:r>
            <a:r>
              <a:rPr lang="en-US" dirty="0" smtClean="0"/>
              <a:t>Gregorian reform while the Chinese uses the lunar calendar so Chinese new year can happen anywhere between January to February.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4800"/>
            <a:ext cx="2237509" cy="171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045527"/>
            <a:ext cx="2971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910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12000">
        <p14:honeycomb/>
      </p:transition>
    </mc:Choice>
    <mc:Fallback>
      <p:transition spd="slow" advTm="1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/>
              <a:t>Conclusion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In conclusion, I love being a mix because I learn different things from both sides. I have learned about Chinese medicine and cooking from </a:t>
            </a:r>
            <a:r>
              <a:rPr lang="en-US" smtClean="0"/>
              <a:t>my Chinese grandma </a:t>
            </a:r>
            <a:r>
              <a:rPr lang="en-US" dirty="0" smtClean="0"/>
              <a:t>and my mom has taught me how to make desserts that her grandma taught her.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200400"/>
            <a:ext cx="2837688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080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 advTm="10000">
        <p14:ripple/>
      </p:transition>
    </mc:Choice>
    <mc:Fallback>
      <p:transition spd="slow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catur">
  <a:themeElements>
    <a:clrScheme name="Decatur">
      <a:dk1>
        <a:sysClr val="windowText" lastClr="000000"/>
      </a:dk1>
      <a:lt1>
        <a:sysClr val="window" lastClr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Decatur">
      <a:majorFont>
        <a:latin typeface="Bodoni MT Condensed"/>
        <a:ea typeface=""/>
        <a:cs typeface=""/>
        <a:font script="Grek" typeface="Times New Roman"/>
        <a:font script="Cyrl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catur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  <a:satMod val="110000"/>
              </a:schemeClr>
            </a:gs>
            <a:gs pos="47500">
              <a:schemeClr val="phClr">
                <a:tint val="53000"/>
                <a:satMod val="120000"/>
              </a:schemeClr>
            </a:gs>
            <a:gs pos="58500">
              <a:schemeClr val="phClr">
                <a:tint val="53000"/>
                <a:satMod val="120000"/>
              </a:schemeClr>
            </a:gs>
            <a:gs pos="100000">
              <a:schemeClr val="phClr">
                <a:tint val="90000"/>
                <a:satMod val="110000"/>
              </a:schemeClr>
            </a:gs>
          </a:gsLst>
          <a:lin ang="3600000" scaled="1"/>
        </a:gradFill>
        <a:gradFill rotWithShape="1">
          <a:gsLst>
            <a:gs pos="0">
              <a:schemeClr val="phClr">
                <a:shade val="54000"/>
                <a:satMod val="105000"/>
              </a:schemeClr>
            </a:gs>
            <a:gs pos="47500">
              <a:schemeClr val="phClr">
                <a:shade val="88000"/>
                <a:satMod val="105000"/>
              </a:schemeClr>
            </a:gs>
            <a:gs pos="58500">
              <a:schemeClr val="phClr">
                <a:shade val="88000"/>
                <a:satMod val="105000"/>
              </a:schemeClr>
            </a:gs>
            <a:gs pos="100000">
              <a:schemeClr val="phClr">
                <a:shade val="54000"/>
                <a:satMod val="105000"/>
              </a:schemeClr>
            </a:gs>
          </a:gsLst>
          <a:lin ang="36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82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3600000" algn="r" rotWithShape="0">
              <a:srgbClr val="000000">
                <a:alpha val="30000"/>
              </a:srgbClr>
            </a:outerShdw>
          </a:effectLst>
        </a:effectStyle>
        <a:effectStyle>
          <a:effectLst>
            <a:outerShdw blurRad="63500" dist="25400" dir="3600000" algn="r" rotWithShape="0">
              <a:srgbClr val="000000">
                <a:alpha val="36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prstMaterial="flat">
            <a:bevelT w="38100" h="50800" prst="softRound"/>
          </a:sp3d>
        </a:effectStyle>
        <a:effectStyle>
          <a:effectLst>
            <a:outerShdw blurRad="76200" dist="38100" dir="3600000" algn="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harsh" dir="tl">
              <a:rot lat="0" lon="0" rev="9000000"/>
            </a:lightRig>
          </a:scene3d>
          <a:sp3d contourW="44450" prstMaterial="flat">
            <a:bevelT w="38100" h="50800" prst="softRound"/>
            <a:contourClr>
              <a:schemeClr val="phClr">
                <a:tint val="5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52000"/>
                <a:satMod val="105000"/>
              </a:schemeClr>
            </a:gs>
            <a:gs pos="47500">
              <a:schemeClr val="phClr">
                <a:tint val="90000"/>
                <a:shade val="89000"/>
                <a:satMod val="105000"/>
              </a:schemeClr>
            </a:gs>
            <a:gs pos="58500">
              <a:schemeClr val="phClr">
                <a:tint val="85000"/>
                <a:shade val="89000"/>
                <a:satMod val="105000"/>
              </a:schemeClr>
            </a:gs>
            <a:gs pos="100000">
              <a:schemeClr val="phClr">
                <a:tint val="100000"/>
                <a:shade val="52000"/>
                <a:satMod val="105000"/>
              </a:schemeClr>
            </a:gs>
          </a:gsLst>
          <a:lin ang="36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5000"/>
                <a:satMod val="120000"/>
              </a:schemeClr>
            </a:duotone>
          </a:blip>
          <a:tile tx="0" ty="0" sx="52000" sy="5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TC101790490[[fn=Decatur]]</Template>
  <TotalTime>192</TotalTime>
  <Words>156</Words>
  <Application>Microsoft Office PowerPoint</Application>
  <PresentationFormat>On-screen Show (4:3)</PresentationFormat>
  <Paragraphs>22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Decatur</vt:lpstr>
      <vt:lpstr>My Culture </vt:lpstr>
      <vt:lpstr>My Background</vt:lpstr>
      <vt:lpstr>FOOD!</vt:lpstr>
      <vt:lpstr>New Year!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Culture</dc:title>
  <dc:creator>Owner</dc:creator>
  <cp:lastModifiedBy>Lodge, Robbie</cp:lastModifiedBy>
  <cp:revision>25</cp:revision>
  <dcterms:created xsi:type="dcterms:W3CDTF">2014-03-24T02:02:58Z</dcterms:created>
  <dcterms:modified xsi:type="dcterms:W3CDTF">2014-03-27T22:19:24Z</dcterms:modified>
</cp:coreProperties>
</file>