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2" r:id="rId2"/>
    <p:sldMasterId id="2147483840" r:id="rId3"/>
    <p:sldMasterId id="2147483852" r:id="rId4"/>
    <p:sldMasterId id="2147483864" r:id="rId5"/>
    <p:sldMasterId id="2147483888" r:id="rId6"/>
    <p:sldMasterId id="2147483900" r:id="rId7"/>
    <p:sldMasterId id="2147483912" r:id="rId8"/>
    <p:sldMasterId id="2147483924" r:id="rId9"/>
    <p:sldMasterId id="2147483936" r:id="rId10"/>
  </p:sldMasterIdLst>
  <p:notesMasterIdLst>
    <p:notesMasterId r:id="rId22"/>
  </p:notesMasterIdLst>
  <p:sldIdLst>
    <p:sldId id="256" r:id="rId11"/>
    <p:sldId id="257" r:id="rId12"/>
    <p:sldId id="258" r:id="rId13"/>
    <p:sldId id="259" r:id="rId14"/>
    <p:sldId id="264" r:id="rId15"/>
    <p:sldId id="265" r:id="rId16"/>
    <p:sldId id="266" r:id="rId17"/>
    <p:sldId id="260" r:id="rId18"/>
    <p:sldId id="261" r:id="rId19"/>
    <p:sldId id="262"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Y"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07" autoAdjust="0"/>
  </p:normalViewPr>
  <p:slideViewPr>
    <p:cSldViewPr>
      <p:cViewPr varScale="1">
        <p:scale>
          <a:sx n="107" d="100"/>
          <a:sy n="107" d="100"/>
        </p:scale>
        <p:origin x="-576" y="-78"/>
      </p:cViewPr>
      <p:guideLst>
        <p:guide orient="horz" pos="2160"/>
        <p:guide pos="2880"/>
      </p:guideLst>
    </p:cSldViewPr>
  </p:slideViewPr>
  <p:outlineViewPr>
    <p:cViewPr>
      <p:scale>
        <a:sx n="33" d="100"/>
        <a:sy n="33" d="100"/>
      </p:scale>
      <p:origin x="0" y="4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5F6C6-0D26-48E4-A770-907ED30C2AE4}"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US"/>
        </a:p>
      </dgm:t>
    </dgm:pt>
    <dgm:pt modelId="{660FF84D-14C0-4F03-9E02-70463794D795}">
      <dgm:prSet phldrT="[Text]"/>
      <dgm:spPr/>
      <dgm:t>
        <a:bodyPr/>
        <a:lstStyle/>
        <a:p>
          <a:r>
            <a:rPr lang="en-US" dirty="0" smtClean="0"/>
            <a:t>Baseball, for me is literally 4 days in Hell, but I have a cousin who loves baseball and carries a glove wherever he goes. </a:t>
          </a:r>
          <a:endParaRPr lang="en-US" dirty="0"/>
        </a:p>
      </dgm:t>
    </dgm:pt>
    <dgm:pt modelId="{91A5A72E-C570-4491-83FB-FA0BBAC35FF6}" type="parTrans" cxnId="{2BFFC842-99F9-4D60-ACED-253DA231652C}">
      <dgm:prSet/>
      <dgm:spPr/>
      <dgm:t>
        <a:bodyPr/>
        <a:lstStyle/>
        <a:p>
          <a:endParaRPr lang="en-US"/>
        </a:p>
      </dgm:t>
    </dgm:pt>
    <dgm:pt modelId="{9DE91D18-D8AC-4665-81E3-1A0224EF072D}" type="sibTrans" cxnId="{2BFFC842-99F9-4D60-ACED-253DA231652C}">
      <dgm:prSet/>
      <dgm:spPr/>
      <dgm:t>
        <a:bodyPr/>
        <a:lstStyle/>
        <a:p>
          <a:endParaRPr lang="en-US"/>
        </a:p>
      </dgm:t>
    </dgm:pt>
    <dgm:pt modelId="{51D98B3A-CB90-4C73-899D-2F88222D5682}">
      <dgm:prSet phldrT="[Text]"/>
      <dgm:spPr/>
      <dgm:t>
        <a:bodyPr/>
        <a:lstStyle/>
        <a:p>
          <a:r>
            <a:rPr lang="en-US" dirty="0" smtClean="0"/>
            <a:t>“…Andersen’s fantasies.. But his main contribution was to make us look for sharply  at daily life through the window of his imagination </a:t>
          </a:r>
          <a:endParaRPr lang="en-US" dirty="0"/>
        </a:p>
      </dgm:t>
    </dgm:pt>
    <dgm:pt modelId="{08F7C196-C29C-4E03-9898-3E7280DE4E5B}" type="parTrans" cxnId="{A5C491E8-D01B-4FC5-9BE8-FE1E57EA71ED}">
      <dgm:prSet/>
      <dgm:spPr/>
      <dgm:t>
        <a:bodyPr/>
        <a:lstStyle/>
        <a:p>
          <a:endParaRPr lang="en-US"/>
        </a:p>
      </dgm:t>
    </dgm:pt>
    <dgm:pt modelId="{F800A2B2-B625-47A8-9BE9-971728D29985}" type="sibTrans" cxnId="{A5C491E8-D01B-4FC5-9BE8-FE1E57EA71ED}">
      <dgm:prSet/>
      <dgm:spPr/>
      <dgm:t>
        <a:bodyPr/>
        <a:lstStyle/>
        <a:p>
          <a:endParaRPr lang="en-US"/>
        </a:p>
      </dgm:t>
    </dgm:pt>
    <dgm:pt modelId="{5F8DE611-2C09-4593-AE83-FFBB48FC56FA}">
      <dgm:prSet phldrT="[Text]"/>
      <dgm:spPr/>
      <dgm:t>
        <a:bodyPr/>
        <a:lstStyle/>
        <a:p>
          <a:r>
            <a:rPr lang="en-US" dirty="0" smtClean="0"/>
            <a:t>For example I love drawing anime, and I am doing the thing I love almost everyday, and it feels like a part of me.</a:t>
          </a:r>
        </a:p>
      </dgm:t>
    </dgm:pt>
    <dgm:pt modelId="{D51255C6-E043-4E05-80C0-A531142E97D2}" type="parTrans" cxnId="{61B677CC-4C2F-4FCA-B4D7-2BF73F7EAAAC}">
      <dgm:prSet/>
      <dgm:spPr/>
      <dgm:t>
        <a:bodyPr/>
        <a:lstStyle/>
        <a:p>
          <a:endParaRPr lang="en-US"/>
        </a:p>
      </dgm:t>
    </dgm:pt>
    <dgm:pt modelId="{132D0BA2-813C-4BA3-800D-8575A07A150B}" type="sibTrans" cxnId="{61B677CC-4C2F-4FCA-B4D7-2BF73F7EAAAC}">
      <dgm:prSet/>
      <dgm:spPr/>
      <dgm:t>
        <a:bodyPr/>
        <a:lstStyle/>
        <a:p>
          <a:endParaRPr lang="en-US"/>
        </a:p>
      </dgm:t>
    </dgm:pt>
    <dgm:pt modelId="{61C5682E-8C96-4F05-BFF8-13E9CCE4D311}">
      <dgm:prSet phldrT="[Text]"/>
      <dgm:spPr/>
      <dgm:t>
        <a:bodyPr/>
        <a:lstStyle/>
        <a:p>
          <a:r>
            <a:rPr lang="en-US" dirty="0" smtClean="0"/>
            <a:t>This shows that music , especially the blues etc.. Were part of the American History, which was part of the American Culture. </a:t>
          </a:r>
          <a:endParaRPr lang="en-US" dirty="0"/>
        </a:p>
      </dgm:t>
    </dgm:pt>
    <dgm:pt modelId="{E58F6E6B-4D9F-4824-989C-89AB78DAE2B3}" type="parTrans" cxnId="{F88BEB5C-8391-4A96-BA32-65E7B5856783}">
      <dgm:prSet/>
      <dgm:spPr/>
      <dgm:t>
        <a:bodyPr/>
        <a:lstStyle/>
        <a:p>
          <a:endParaRPr lang="en-US"/>
        </a:p>
      </dgm:t>
    </dgm:pt>
    <dgm:pt modelId="{F24D6D67-BA59-4B0F-B3B9-C7FF2DF871A3}" type="sibTrans" cxnId="{F88BEB5C-8391-4A96-BA32-65E7B5856783}">
      <dgm:prSet/>
      <dgm:spPr/>
      <dgm:t>
        <a:bodyPr/>
        <a:lstStyle/>
        <a:p>
          <a:endParaRPr lang="en-US"/>
        </a:p>
      </dgm:t>
    </dgm:pt>
    <dgm:pt modelId="{055F4218-7081-4F28-9689-DACCF718BB7B}">
      <dgm:prSet phldrT="[Text]"/>
      <dgm:spPr/>
      <dgm:t>
        <a:bodyPr/>
        <a:lstStyle/>
        <a:p>
          <a:r>
            <a:rPr lang="en-US" dirty="0" smtClean="0"/>
            <a:t>Yes Our Culture Does Affect us in many different way because your culture is a part of who you are.</a:t>
          </a:r>
          <a:endParaRPr lang="en-US" dirty="0"/>
        </a:p>
      </dgm:t>
    </dgm:pt>
    <dgm:pt modelId="{8BBE87F4-F538-4FF6-AB92-F4AABA15D96E}" type="parTrans" cxnId="{76695D40-5BDA-4512-BF87-7163A155342F}">
      <dgm:prSet/>
      <dgm:spPr/>
      <dgm:t>
        <a:bodyPr/>
        <a:lstStyle/>
        <a:p>
          <a:endParaRPr lang="en-US"/>
        </a:p>
      </dgm:t>
    </dgm:pt>
    <dgm:pt modelId="{A47AC05F-9335-425C-8404-3894C6D39169}" type="sibTrans" cxnId="{76695D40-5BDA-4512-BF87-7163A155342F}">
      <dgm:prSet/>
      <dgm:spPr/>
      <dgm:t>
        <a:bodyPr/>
        <a:lstStyle/>
        <a:p>
          <a:endParaRPr lang="en-US"/>
        </a:p>
      </dgm:t>
    </dgm:pt>
    <dgm:pt modelId="{D9990722-D69A-4E32-96C9-CBD5B78AA841}">
      <dgm:prSet phldrT="[Text]"/>
      <dgm:spPr/>
      <dgm:t>
        <a:bodyPr/>
        <a:lstStyle/>
        <a:p>
          <a:r>
            <a:rPr lang="en-US" dirty="0" smtClean="0"/>
            <a:t>“..The roots of rhythm and blues are deeply woven into the American history..” </a:t>
          </a:r>
        </a:p>
        <a:p>
          <a:r>
            <a:rPr lang="en-US" dirty="0" smtClean="0"/>
            <a:t>Page 489</a:t>
          </a:r>
          <a:endParaRPr lang="en-US" dirty="0"/>
        </a:p>
      </dgm:t>
    </dgm:pt>
    <dgm:pt modelId="{4D0CA5F9-B9CF-42CD-A110-CDC413A665A2}" type="parTrans" cxnId="{68A1587E-FC48-4BF8-B91F-77EADCF583AD}">
      <dgm:prSet/>
      <dgm:spPr/>
      <dgm:t>
        <a:bodyPr/>
        <a:lstStyle/>
        <a:p>
          <a:endParaRPr lang="en-US"/>
        </a:p>
      </dgm:t>
    </dgm:pt>
    <dgm:pt modelId="{602F7F55-6D48-49DB-AE0B-DE7DDDDB5D1B}" type="sibTrans" cxnId="{68A1587E-FC48-4BF8-B91F-77EADCF583AD}">
      <dgm:prSet/>
      <dgm:spPr/>
      <dgm:t>
        <a:bodyPr/>
        <a:lstStyle/>
        <a:p>
          <a:endParaRPr lang="en-US"/>
        </a:p>
      </dgm:t>
    </dgm:pt>
    <dgm:pt modelId="{7FA5A9EC-E241-4786-AFB5-08ECDAA1FA61}">
      <dgm:prSet phldrT="[Text]"/>
      <dgm:spPr/>
      <dgm:t>
        <a:bodyPr/>
        <a:lstStyle/>
        <a:p>
          <a:r>
            <a:rPr lang="en-US" dirty="0" smtClean="0"/>
            <a:t>I play three different instruments, and different types of music. I enjoy the sound that comes out of them and  it soothes me</a:t>
          </a:r>
          <a:endParaRPr lang="en-US" dirty="0"/>
        </a:p>
      </dgm:t>
    </dgm:pt>
    <dgm:pt modelId="{14DFF3AD-91B6-448E-9EAE-50185C3D62EA}" type="parTrans" cxnId="{53C51356-59CF-4B20-9086-B931C768401C}">
      <dgm:prSet/>
      <dgm:spPr/>
      <dgm:t>
        <a:bodyPr/>
        <a:lstStyle/>
        <a:p>
          <a:endParaRPr lang="en-US"/>
        </a:p>
      </dgm:t>
    </dgm:pt>
    <dgm:pt modelId="{A46535A2-097F-4647-8B2C-52515CFB9E16}" type="sibTrans" cxnId="{53C51356-59CF-4B20-9086-B931C768401C}">
      <dgm:prSet/>
      <dgm:spPr/>
      <dgm:t>
        <a:bodyPr/>
        <a:lstStyle/>
        <a:p>
          <a:endParaRPr lang="en-US"/>
        </a:p>
      </dgm:t>
    </dgm:pt>
    <dgm:pt modelId="{A31A3247-D197-48FD-80BA-FC4B3F40432D}">
      <dgm:prSet phldrT="[Text]"/>
      <dgm:spPr/>
      <dgm:t>
        <a:bodyPr/>
        <a:lstStyle/>
        <a:p>
          <a:r>
            <a:rPr lang="en-US" dirty="0" smtClean="0"/>
            <a:t>“..In a country full of sport stars, he somehow stands out..” </a:t>
          </a:r>
        </a:p>
        <a:p>
          <a:endParaRPr lang="en-US" dirty="0"/>
        </a:p>
      </dgm:t>
    </dgm:pt>
    <dgm:pt modelId="{FF780154-2591-4FCF-AF3A-3C5C3C4AC8A8}" type="parTrans" cxnId="{8EFCA7F9-DF68-4A50-A385-8E140A60C897}">
      <dgm:prSet/>
      <dgm:spPr/>
      <dgm:t>
        <a:bodyPr/>
        <a:lstStyle/>
        <a:p>
          <a:endParaRPr lang="en-US"/>
        </a:p>
      </dgm:t>
    </dgm:pt>
    <dgm:pt modelId="{A4A2408C-2606-445B-A8ED-25FB49BD5DC0}" type="sibTrans" cxnId="{8EFCA7F9-DF68-4A50-A385-8E140A60C897}">
      <dgm:prSet/>
      <dgm:spPr/>
      <dgm:t>
        <a:bodyPr/>
        <a:lstStyle/>
        <a:p>
          <a:endParaRPr lang="en-US"/>
        </a:p>
      </dgm:t>
    </dgm:pt>
    <dgm:pt modelId="{57B21B8B-0117-4E18-8323-13EA7A83CCD0}">
      <dgm:prSet phldrT="[Text]"/>
      <dgm:spPr/>
      <dgm:t>
        <a:bodyPr/>
        <a:lstStyle/>
        <a:p>
          <a:r>
            <a:rPr lang="en-US" dirty="0" smtClean="0"/>
            <a:t>This shows that he, loved baseball and was very good at it, and always tried his hardest. But at the same time he enjoyed it because it was part of who he was. </a:t>
          </a:r>
          <a:endParaRPr lang="en-US" dirty="0"/>
        </a:p>
      </dgm:t>
    </dgm:pt>
    <dgm:pt modelId="{8EBE440A-277A-4FBC-86CA-8C996E77904D}" type="parTrans" cxnId="{03A35963-3502-4193-8844-4C9BEB107FC2}">
      <dgm:prSet/>
      <dgm:spPr/>
      <dgm:t>
        <a:bodyPr/>
        <a:lstStyle/>
        <a:p>
          <a:endParaRPr lang="en-US"/>
        </a:p>
      </dgm:t>
    </dgm:pt>
    <dgm:pt modelId="{F15CAAB9-21E3-4839-A2EC-E626EAE70344}" type="sibTrans" cxnId="{03A35963-3502-4193-8844-4C9BEB107FC2}">
      <dgm:prSet/>
      <dgm:spPr/>
      <dgm:t>
        <a:bodyPr/>
        <a:lstStyle/>
        <a:p>
          <a:endParaRPr lang="en-US"/>
        </a:p>
      </dgm:t>
    </dgm:pt>
    <dgm:pt modelId="{A4F4917B-B4E4-446D-9C0F-B4E3DDDE40AE}">
      <dgm:prSet/>
      <dgm:spPr/>
      <dgm:t>
        <a:bodyPr/>
        <a:lstStyle/>
        <a:p>
          <a:r>
            <a:rPr lang="en-US" dirty="0" smtClean="0"/>
            <a:t>My reaction  was that Anderson’s  culture was his stories, and art and how  he enjoyed putting smiles on children’s face</a:t>
          </a:r>
          <a:endParaRPr lang="en-US" dirty="0"/>
        </a:p>
      </dgm:t>
    </dgm:pt>
    <dgm:pt modelId="{6D35435B-B28F-4992-A4FF-FE5643C9AE6F}" type="parTrans" cxnId="{BBDB3691-E9BF-4053-846C-A9468C52E320}">
      <dgm:prSet/>
      <dgm:spPr/>
      <dgm:t>
        <a:bodyPr/>
        <a:lstStyle/>
        <a:p>
          <a:endParaRPr lang="en-US"/>
        </a:p>
      </dgm:t>
    </dgm:pt>
    <dgm:pt modelId="{8B18F227-C70A-4EB0-979E-5843FB518741}" type="sibTrans" cxnId="{BBDB3691-E9BF-4053-846C-A9468C52E320}">
      <dgm:prSet/>
      <dgm:spPr/>
      <dgm:t>
        <a:bodyPr/>
        <a:lstStyle/>
        <a:p>
          <a:endParaRPr lang="en-US"/>
        </a:p>
      </dgm:t>
    </dgm:pt>
    <dgm:pt modelId="{E91C2748-C39C-430F-8E8F-9E773E8570C8}" type="pres">
      <dgm:prSet presAssocID="{F3F5F6C6-0D26-48E4-A770-907ED30C2AE4}" presName="hierChild1" presStyleCnt="0">
        <dgm:presLayoutVars>
          <dgm:chPref val="1"/>
          <dgm:dir/>
          <dgm:animOne val="branch"/>
          <dgm:animLvl val="lvl"/>
          <dgm:resizeHandles/>
        </dgm:presLayoutVars>
      </dgm:prSet>
      <dgm:spPr/>
      <dgm:t>
        <a:bodyPr/>
        <a:lstStyle/>
        <a:p>
          <a:endParaRPr lang="en-US"/>
        </a:p>
      </dgm:t>
    </dgm:pt>
    <dgm:pt modelId="{CCBE9ABF-0192-409C-8638-C72C6147E835}" type="pres">
      <dgm:prSet presAssocID="{660FF84D-14C0-4F03-9E02-70463794D795}" presName="hierRoot1" presStyleCnt="0"/>
      <dgm:spPr/>
    </dgm:pt>
    <dgm:pt modelId="{4147C851-A05B-425D-AB18-6F748B63E60A}" type="pres">
      <dgm:prSet presAssocID="{660FF84D-14C0-4F03-9E02-70463794D795}" presName="composite" presStyleCnt="0"/>
      <dgm:spPr/>
    </dgm:pt>
    <dgm:pt modelId="{EB707E19-9D2F-4645-B0A0-727A44B469E7}" type="pres">
      <dgm:prSet presAssocID="{660FF84D-14C0-4F03-9E02-70463794D795}" presName="background" presStyleLbl="node0" presStyleIdx="0" presStyleCnt="2"/>
      <dgm:spPr/>
    </dgm:pt>
    <dgm:pt modelId="{04AD0D93-7F55-4206-A5B8-90064761483B}" type="pres">
      <dgm:prSet presAssocID="{660FF84D-14C0-4F03-9E02-70463794D795}" presName="text" presStyleLbl="fgAcc0" presStyleIdx="0" presStyleCnt="2" custScaleX="102964" custScaleY="113385" custLinFactX="100000" custLinFactY="200000" custLinFactNeighborX="169819" custLinFactNeighborY="205578">
        <dgm:presLayoutVars>
          <dgm:chPref val="3"/>
        </dgm:presLayoutVars>
      </dgm:prSet>
      <dgm:spPr/>
      <dgm:t>
        <a:bodyPr/>
        <a:lstStyle/>
        <a:p>
          <a:endParaRPr lang="en-US"/>
        </a:p>
      </dgm:t>
    </dgm:pt>
    <dgm:pt modelId="{61C244EB-1C59-4938-BB16-CDCF5F4026A6}" type="pres">
      <dgm:prSet presAssocID="{660FF84D-14C0-4F03-9E02-70463794D795}" presName="hierChild2" presStyleCnt="0"/>
      <dgm:spPr/>
    </dgm:pt>
    <dgm:pt modelId="{EC2F085F-222F-49F1-99D6-91F203227813}" type="pres">
      <dgm:prSet presAssocID="{08F7C196-C29C-4E03-9898-3E7280DE4E5B}" presName="Name10" presStyleLbl="parChTrans1D2" presStyleIdx="0" presStyleCnt="6"/>
      <dgm:spPr/>
      <dgm:t>
        <a:bodyPr/>
        <a:lstStyle/>
        <a:p>
          <a:endParaRPr lang="en-US"/>
        </a:p>
      </dgm:t>
    </dgm:pt>
    <dgm:pt modelId="{54509E2D-08AA-4B89-BB3A-AA0EA90D32F8}" type="pres">
      <dgm:prSet presAssocID="{51D98B3A-CB90-4C73-899D-2F88222D5682}" presName="hierRoot2" presStyleCnt="0"/>
      <dgm:spPr/>
    </dgm:pt>
    <dgm:pt modelId="{D3FC6E7D-F849-4873-8B20-760D0FD243AF}" type="pres">
      <dgm:prSet presAssocID="{51D98B3A-CB90-4C73-899D-2F88222D5682}" presName="composite2" presStyleCnt="0"/>
      <dgm:spPr/>
    </dgm:pt>
    <dgm:pt modelId="{7AAEE019-90E1-429C-B07D-40773048EA6F}" type="pres">
      <dgm:prSet presAssocID="{51D98B3A-CB90-4C73-899D-2F88222D5682}" presName="background2" presStyleLbl="node2" presStyleIdx="0" presStyleCnt="6"/>
      <dgm:spPr/>
    </dgm:pt>
    <dgm:pt modelId="{8CA7A031-3C92-4AD9-8C2E-78717C8180DC}" type="pres">
      <dgm:prSet presAssocID="{51D98B3A-CB90-4C73-899D-2F88222D5682}" presName="text2" presStyleLbl="fgAcc2" presStyleIdx="0" presStyleCnt="6" custScaleX="85882" custScaleY="183095" custLinFactY="-50258" custLinFactNeighborX="13967" custLinFactNeighborY="-100000">
        <dgm:presLayoutVars>
          <dgm:chPref val="3"/>
        </dgm:presLayoutVars>
      </dgm:prSet>
      <dgm:spPr/>
      <dgm:t>
        <a:bodyPr/>
        <a:lstStyle/>
        <a:p>
          <a:endParaRPr lang="en-US"/>
        </a:p>
      </dgm:t>
    </dgm:pt>
    <dgm:pt modelId="{BBBA09C3-8134-460C-9A42-955C36F8C89C}" type="pres">
      <dgm:prSet presAssocID="{51D98B3A-CB90-4C73-899D-2F88222D5682}" presName="hierChild3" presStyleCnt="0"/>
      <dgm:spPr/>
    </dgm:pt>
    <dgm:pt modelId="{2C6E7F1C-4536-4F17-B386-F34442481E46}" type="pres">
      <dgm:prSet presAssocID="{D51255C6-E043-4E05-80C0-A531142E97D2}" presName="Name17" presStyleLbl="parChTrans1D3" presStyleIdx="0" presStyleCnt="2"/>
      <dgm:spPr/>
      <dgm:t>
        <a:bodyPr/>
        <a:lstStyle/>
        <a:p>
          <a:endParaRPr lang="en-US"/>
        </a:p>
      </dgm:t>
    </dgm:pt>
    <dgm:pt modelId="{F47E9427-8D27-40A3-BAF8-7FCCDF9880C7}" type="pres">
      <dgm:prSet presAssocID="{5F8DE611-2C09-4593-AE83-FFBB48FC56FA}" presName="hierRoot3" presStyleCnt="0"/>
      <dgm:spPr/>
    </dgm:pt>
    <dgm:pt modelId="{640BE226-9C9E-48EE-AD00-10A9DEE82117}" type="pres">
      <dgm:prSet presAssocID="{5F8DE611-2C09-4593-AE83-FFBB48FC56FA}" presName="composite3" presStyleCnt="0"/>
      <dgm:spPr/>
    </dgm:pt>
    <dgm:pt modelId="{4DAAB809-3B08-4D2D-904A-C8A33EF8E6F1}" type="pres">
      <dgm:prSet presAssocID="{5F8DE611-2C09-4593-AE83-FFBB48FC56FA}" presName="background3" presStyleLbl="node3" presStyleIdx="0" presStyleCnt="2"/>
      <dgm:spPr/>
    </dgm:pt>
    <dgm:pt modelId="{826D2A91-E0D7-4900-B256-C2C6539BC702}" type="pres">
      <dgm:prSet presAssocID="{5F8DE611-2C09-4593-AE83-FFBB48FC56FA}" presName="text3" presStyleLbl="fgAcc3" presStyleIdx="0" presStyleCnt="2" custScaleX="87563" custScaleY="174055" custLinFactNeighborX="75918" custLinFactNeighborY="-10591">
        <dgm:presLayoutVars>
          <dgm:chPref val="3"/>
        </dgm:presLayoutVars>
      </dgm:prSet>
      <dgm:spPr/>
      <dgm:t>
        <a:bodyPr/>
        <a:lstStyle/>
        <a:p>
          <a:endParaRPr lang="en-US"/>
        </a:p>
      </dgm:t>
    </dgm:pt>
    <dgm:pt modelId="{6FC435C7-21BF-4824-8CDF-46DA9CAB0C3F}" type="pres">
      <dgm:prSet presAssocID="{5F8DE611-2C09-4593-AE83-FFBB48FC56FA}" presName="hierChild4" presStyleCnt="0"/>
      <dgm:spPr/>
    </dgm:pt>
    <dgm:pt modelId="{70705214-A182-4FEE-A018-33B06D9909D7}" type="pres">
      <dgm:prSet presAssocID="{E58F6E6B-4D9F-4824-989C-89AB78DAE2B3}" presName="Name17" presStyleLbl="parChTrans1D3" presStyleIdx="1" presStyleCnt="2"/>
      <dgm:spPr/>
      <dgm:t>
        <a:bodyPr/>
        <a:lstStyle/>
        <a:p>
          <a:endParaRPr lang="en-US"/>
        </a:p>
      </dgm:t>
    </dgm:pt>
    <dgm:pt modelId="{1534D068-CDDF-4DE1-861D-6986C830DB64}" type="pres">
      <dgm:prSet presAssocID="{61C5682E-8C96-4F05-BFF8-13E9CCE4D311}" presName="hierRoot3" presStyleCnt="0"/>
      <dgm:spPr/>
    </dgm:pt>
    <dgm:pt modelId="{0801EC37-8714-446C-B292-80AEA750E85D}" type="pres">
      <dgm:prSet presAssocID="{61C5682E-8C96-4F05-BFF8-13E9CCE4D311}" presName="composite3" presStyleCnt="0"/>
      <dgm:spPr/>
    </dgm:pt>
    <dgm:pt modelId="{EF39AA18-53ED-4B2F-9F40-FEE508C45244}" type="pres">
      <dgm:prSet presAssocID="{61C5682E-8C96-4F05-BFF8-13E9CCE4D311}" presName="background3" presStyleLbl="node3" presStyleIdx="1" presStyleCnt="2"/>
      <dgm:spPr/>
    </dgm:pt>
    <dgm:pt modelId="{7FB432F9-1BC5-4137-8BD2-304991D7ACDE}" type="pres">
      <dgm:prSet presAssocID="{61C5682E-8C96-4F05-BFF8-13E9CCE4D311}" presName="text3" presStyleLbl="fgAcc3" presStyleIdx="1" presStyleCnt="2" custScaleY="128462" custLinFactY="-24468" custLinFactNeighborX="86767" custLinFactNeighborY="-100000">
        <dgm:presLayoutVars>
          <dgm:chPref val="3"/>
        </dgm:presLayoutVars>
      </dgm:prSet>
      <dgm:spPr/>
      <dgm:t>
        <a:bodyPr/>
        <a:lstStyle/>
        <a:p>
          <a:endParaRPr lang="en-US"/>
        </a:p>
      </dgm:t>
    </dgm:pt>
    <dgm:pt modelId="{952F2299-F60E-49A6-9873-F454740D7737}" type="pres">
      <dgm:prSet presAssocID="{61C5682E-8C96-4F05-BFF8-13E9CCE4D311}" presName="hierChild4" presStyleCnt="0"/>
      <dgm:spPr/>
    </dgm:pt>
    <dgm:pt modelId="{376B419C-B64C-4B4A-9E3E-246998FD352C}" type="pres">
      <dgm:prSet presAssocID="{055F4218-7081-4F28-9689-DACCF718BB7B}" presName="hierRoot1" presStyleCnt="0"/>
      <dgm:spPr/>
    </dgm:pt>
    <dgm:pt modelId="{0CD6350E-F939-4B37-87C4-2984EB124761}" type="pres">
      <dgm:prSet presAssocID="{055F4218-7081-4F28-9689-DACCF718BB7B}" presName="composite" presStyleCnt="0"/>
      <dgm:spPr/>
    </dgm:pt>
    <dgm:pt modelId="{4AF0A8A2-AF6A-4D50-8BB5-4B99B6248356}" type="pres">
      <dgm:prSet presAssocID="{055F4218-7081-4F28-9689-DACCF718BB7B}" presName="background" presStyleLbl="node0" presStyleIdx="1" presStyleCnt="2"/>
      <dgm:spPr/>
    </dgm:pt>
    <dgm:pt modelId="{97B35AF5-53C6-4B63-B2F5-C50264FFDC05}" type="pres">
      <dgm:prSet presAssocID="{055F4218-7081-4F28-9689-DACCF718BB7B}" presName="text" presStyleLbl="fgAcc0" presStyleIdx="1" presStyleCnt="2" custLinFactX="-100000" custLinFactY="-50200" custLinFactNeighborX="-106900" custLinFactNeighborY="-100000">
        <dgm:presLayoutVars>
          <dgm:chPref val="3"/>
        </dgm:presLayoutVars>
      </dgm:prSet>
      <dgm:spPr>
        <a:prstGeom prst="roundRect">
          <a:avLst/>
        </a:prstGeom>
      </dgm:spPr>
      <dgm:t>
        <a:bodyPr/>
        <a:lstStyle/>
        <a:p>
          <a:endParaRPr lang="en-US"/>
        </a:p>
      </dgm:t>
    </dgm:pt>
    <dgm:pt modelId="{2AB98627-F1FA-4986-BF43-A362FA9B1077}" type="pres">
      <dgm:prSet presAssocID="{055F4218-7081-4F28-9689-DACCF718BB7B}" presName="hierChild2" presStyleCnt="0"/>
      <dgm:spPr/>
    </dgm:pt>
    <dgm:pt modelId="{605F6DE4-2EC8-4020-9530-14274958DA16}" type="pres">
      <dgm:prSet presAssocID="{4D0CA5F9-B9CF-42CD-A110-CDC413A665A2}" presName="Name10" presStyleLbl="parChTrans1D2" presStyleIdx="1" presStyleCnt="6"/>
      <dgm:spPr/>
      <dgm:t>
        <a:bodyPr/>
        <a:lstStyle/>
        <a:p>
          <a:endParaRPr lang="en-US"/>
        </a:p>
      </dgm:t>
    </dgm:pt>
    <dgm:pt modelId="{C8E61AC4-267C-445F-9DFD-E558E0819296}" type="pres">
      <dgm:prSet presAssocID="{D9990722-D69A-4E32-96C9-CBD5B78AA841}" presName="hierRoot2" presStyleCnt="0"/>
      <dgm:spPr/>
    </dgm:pt>
    <dgm:pt modelId="{B5C4D3C8-BD6D-4E6E-846F-FB5D1F71D9BA}" type="pres">
      <dgm:prSet presAssocID="{D9990722-D69A-4E32-96C9-CBD5B78AA841}" presName="composite2" presStyleCnt="0"/>
      <dgm:spPr/>
    </dgm:pt>
    <dgm:pt modelId="{E614A40F-3A75-45C5-B55B-6CCCA10EBDDD}" type="pres">
      <dgm:prSet presAssocID="{D9990722-D69A-4E32-96C9-CBD5B78AA841}" presName="background2" presStyleLbl="node2" presStyleIdx="1" presStyleCnt="6"/>
      <dgm:spPr/>
    </dgm:pt>
    <dgm:pt modelId="{D33BB919-4575-4FF7-A09E-AF2C4E209754}" type="pres">
      <dgm:prSet presAssocID="{D9990722-D69A-4E32-96C9-CBD5B78AA841}" presName="text2" presStyleLbl="fgAcc2" presStyleIdx="1" presStyleCnt="6" custScaleX="74631" custScaleY="158265" custLinFactNeighborX="31563" custLinFactNeighborY="-65720">
        <dgm:presLayoutVars>
          <dgm:chPref val="3"/>
        </dgm:presLayoutVars>
      </dgm:prSet>
      <dgm:spPr/>
      <dgm:t>
        <a:bodyPr/>
        <a:lstStyle/>
        <a:p>
          <a:endParaRPr lang="en-US"/>
        </a:p>
      </dgm:t>
    </dgm:pt>
    <dgm:pt modelId="{0D9C1D35-D8CE-4462-B6EE-A8753AFD714F}" type="pres">
      <dgm:prSet presAssocID="{D9990722-D69A-4E32-96C9-CBD5B78AA841}" presName="hierChild3" presStyleCnt="0"/>
      <dgm:spPr/>
    </dgm:pt>
    <dgm:pt modelId="{0AE36995-D196-410F-87C5-58C325E05B83}" type="pres">
      <dgm:prSet presAssocID="{FF780154-2591-4FCF-AF3A-3C5C3C4AC8A8}" presName="Name10" presStyleLbl="parChTrans1D2" presStyleIdx="2" presStyleCnt="6"/>
      <dgm:spPr/>
      <dgm:t>
        <a:bodyPr/>
        <a:lstStyle/>
        <a:p>
          <a:endParaRPr lang="en-US"/>
        </a:p>
      </dgm:t>
    </dgm:pt>
    <dgm:pt modelId="{72606D30-08C1-413F-AFDF-785E5E15EC18}" type="pres">
      <dgm:prSet presAssocID="{A31A3247-D197-48FD-80BA-FC4B3F40432D}" presName="hierRoot2" presStyleCnt="0"/>
      <dgm:spPr/>
    </dgm:pt>
    <dgm:pt modelId="{B179BFED-0E6B-4036-A377-6C2E2CF0456A}" type="pres">
      <dgm:prSet presAssocID="{A31A3247-D197-48FD-80BA-FC4B3F40432D}" presName="composite2" presStyleCnt="0"/>
      <dgm:spPr/>
    </dgm:pt>
    <dgm:pt modelId="{E79C4440-1C12-4043-82DF-06D19B55B387}" type="pres">
      <dgm:prSet presAssocID="{A31A3247-D197-48FD-80BA-FC4B3F40432D}" presName="background2" presStyleLbl="node2" presStyleIdx="2" presStyleCnt="6"/>
      <dgm:spPr/>
    </dgm:pt>
    <dgm:pt modelId="{DB2D0E43-8919-4ACC-930F-2462921E8EB8}" type="pres">
      <dgm:prSet presAssocID="{A31A3247-D197-48FD-80BA-FC4B3F40432D}" presName="text2" presStyleLbl="fgAcc2" presStyleIdx="2" presStyleCnt="6" custScaleY="141979" custLinFactY="-12100" custLinFactNeighborX="46186" custLinFactNeighborY="-100000">
        <dgm:presLayoutVars>
          <dgm:chPref val="3"/>
        </dgm:presLayoutVars>
      </dgm:prSet>
      <dgm:spPr/>
      <dgm:t>
        <a:bodyPr/>
        <a:lstStyle/>
        <a:p>
          <a:endParaRPr lang="en-US"/>
        </a:p>
      </dgm:t>
    </dgm:pt>
    <dgm:pt modelId="{DCD7D2C8-C439-4F7C-9C04-49F538027F0B}" type="pres">
      <dgm:prSet presAssocID="{A31A3247-D197-48FD-80BA-FC4B3F40432D}" presName="hierChild3" presStyleCnt="0"/>
      <dgm:spPr/>
    </dgm:pt>
    <dgm:pt modelId="{5BE24EE6-2C2A-46BB-9145-DCE76058E521}" type="pres">
      <dgm:prSet presAssocID="{8EBE440A-277A-4FBC-86CA-8C996E77904D}" presName="Name10" presStyleLbl="parChTrans1D2" presStyleIdx="3" presStyleCnt="6"/>
      <dgm:spPr/>
      <dgm:t>
        <a:bodyPr/>
        <a:lstStyle/>
        <a:p>
          <a:endParaRPr lang="en-US"/>
        </a:p>
      </dgm:t>
    </dgm:pt>
    <dgm:pt modelId="{653ECE1E-5447-41F8-B5D6-F983C9E37FC0}" type="pres">
      <dgm:prSet presAssocID="{57B21B8B-0117-4E18-8323-13EA7A83CCD0}" presName="hierRoot2" presStyleCnt="0"/>
      <dgm:spPr/>
    </dgm:pt>
    <dgm:pt modelId="{E6090FB4-B3AF-4CF7-BC7F-5E160CCED2B0}" type="pres">
      <dgm:prSet presAssocID="{57B21B8B-0117-4E18-8323-13EA7A83CCD0}" presName="composite2" presStyleCnt="0"/>
      <dgm:spPr/>
    </dgm:pt>
    <dgm:pt modelId="{8ED23A04-D6F3-459F-A045-B7593E1E7796}" type="pres">
      <dgm:prSet presAssocID="{57B21B8B-0117-4E18-8323-13EA7A83CCD0}" presName="background2" presStyleLbl="node2" presStyleIdx="3" presStyleCnt="6"/>
      <dgm:spPr/>
    </dgm:pt>
    <dgm:pt modelId="{2A427549-67D3-480D-BE95-E9A4687EDE9D}" type="pres">
      <dgm:prSet presAssocID="{57B21B8B-0117-4E18-8323-13EA7A83CCD0}" presName="text2" presStyleLbl="fgAcc2" presStyleIdx="3" presStyleCnt="6" custScaleY="185699" custLinFactNeighborX="-65242" custLinFactNeighborY="54611">
        <dgm:presLayoutVars>
          <dgm:chPref val="3"/>
        </dgm:presLayoutVars>
      </dgm:prSet>
      <dgm:spPr/>
      <dgm:t>
        <a:bodyPr/>
        <a:lstStyle/>
        <a:p>
          <a:endParaRPr lang="en-US"/>
        </a:p>
      </dgm:t>
    </dgm:pt>
    <dgm:pt modelId="{39E90CB1-1148-4BAC-A701-92087B298D28}" type="pres">
      <dgm:prSet presAssocID="{57B21B8B-0117-4E18-8323-13EA7A83CCD0}" presName="hierChild3" presStyleCnt="0"/>
      <dgm:spPr/>
    </dgm:pt>
    <dgm:pt modelId="{1C7EB1DD-B360-4603-938A-689A7D6AA93F}" type="pres">
      <dgm:prSet presAssocID="{14DFF3AD-91B6-448E-9EAE-50185C3D62EA}" presName="Name10" presStyleLbl="parChTrans1D2" presStyleIdx="4" presStyleCnt="6"/>
      <dgm:spPr/>
      <dgm:t>
        <a:bodyPr/>
        <a:lstStyle/>
        <a:p>
          <a:endParaRPr lang="en-US"/>
        </a:p>
      </dgm:t>
    </dgm:pt>
    <dgm:pt modelId="{83ECECDB-43A5-4494-A0C0-75AA4D62FAFC}" type="pres">
      <dgm:prSet presAssocID="{7FA5A9EC-E241-4786-AFB5-08ECDAA1FA61}" presName="hierRoot2" presStyleCnt="0"/>
      <dgm:spPr/>
    </dgm:pt>
    <dgm:pt modelId="{1A3D08E8-1567-4036-A194-FFADABAE6F40}" type="pres">
      <dgm:prSet presAssocID="{7FA5A9EC-E241-4786-AFB5-08ECDAA1FA61}" presName="composite2" presStyleCnt="0"/>
      <dgm:spPr/>
    </dgm:pt>
    <dgm:pt modelId="{6250F3B1-6C3E-4B90-945A-937C6AF9801D}" type="pres">
      <dgm:prSet presAssocID="{7FA5A9EC-E241-4786-AFB5-08ECDAA1FA61}" presName="background2" presStyleLbl="node2" presStyleIdx="4" presStyleCnt="6"/>
      <dgm:spPr/>
    </dgm:pt>
    <dgm:pt modelId="{3B342F2A-2300-4200-AC72-4726DDE1D0F0}" type="pres">
      <dgm:prSet presAssocID="{7FA5A9EC-E241-4786-AFB5-08ECDAA1FA61}" presName="text2" presStyleLbl="fgAcc2" presStyleIdx="4" presStyleCnt="6" custLinFactX="-114802" custLinFactY="100000" custLinFactNeighborX="-200000" custLinFactNeighborY="173162">
        <dgm:presLayoutVars>
          <dgm:chPref val="3"/>
        </dgm:presLayoutVars>
      </dgm:prSet>
      <dgm:spPr/>
      <dgm:t>
        <a:bodyPr/>
        <a:lstStyle/>
        <a:p>
          <a:endParaRPr lang="en-US"/>
        </a:p>
      </dgm:t>
    </dgm:pt>
    <dgm:pt modelId="{EF6F8C9E-263F-455F-9981-2AFE1EFF8916}" type="pres">
      <dgm:prSet presAssocID="{7FA5A9EC-E241-4786-AFB5-08ECDAA1FA61}" presName="hierChild3" presStyleCnt="0"/>
      <dgm:spPr/>
    </dgm:pt>
    <dgm:pt modelId="{F8CCAB43-BF43-4AEE-AF5C-8C33A6EBADA9}" type="pres">
      <dgm:prSet presAssocID="{6D35435B-B28F-4992-A4FF-FE5643C9AE6F}" presName="Name10" presStyleLbl="parChTrans1D2" presStyleIdx="5" presStyleCnt="6"/>
      <dgm:spPr/>
      <dgm:t>
        <a:bodyPr/>
        <a:lstStyle/>
        <a:p>
          <a:endParaRPr lang="en-US"/>
        </a:p>
      </dgm:t>
    </dgm:pt>
    <dgm:pt modelId="{2DC289CA-92E2-462E-A708-4F02FD7DF9BB}" type="pres">
      <dgm:prSet presAssocID="{A4F4917B-B4E4-446D-9C0F-B4E3DDDE40AE}" presName="hierRoot2" presStyleCnt="0"/>
      <dgm:spPr/>
    </dgm:pt>
    <dgm:pt modelId="{639E87CE-1ED3-4B56-B565-933AA6E49C73}" type="pres">
      <dgm:prSet presAssocID="{A4F4917B-B4E4-446D-9C0F-B4E3DDDE40AE}" presName="composite2" presStyleCnt="0"/>
      <dgm:spPr/>
    </dgm:pt>
    <dgm:pt modelId="{C0FFA127-8BC9-452E-B2F2-5A8EBC045503}" type="pres">
      <dgm:prSet presAssocID="{A4F4917B-B4E4-446D-9C0F-B4E3DDDE40AE}" presName="background2" presStyleLbl="node2" presStyleIdx="5" presStyleCnt="6"/>
      <dgm:spPr/>
    </dgm:pt>
    <dgm:pt modelId="{85857129-60E9-4413-8B40-2CB0DAFAE3FB}" type="pres">
      <dgm:prSet presAssocID="{A4F4917B-B4E4-446D-9C0F-B4E3DDDE40AE}" presName="text2" presStyleLbl="fgAcc2" presStyleIdx="5" presStyleCnt="6" custScaleY="133665" custLinFactX="-275822" custLinFactNeighborX="-300000" custLinFactNeighborY="70118">
        <dgm:presLayoutVars>
          <dgm:chPref val="3"/>
        </dgm:presLayoutVars>
      </dgm:prSet>
      <dgm:spPr/>
      <dgm:t>
        <a:bodyPr/>
        <a:lstStyle/>
        <a:p>
          <a:endParaRPr lang="en-US"/>
        </a:p>
      </dgm:t>
    </dgm:pt>
    <dgm:pt modelId="{DD05A08D-1EA3-4409-A949-E8F85A3BF011}" type="pres">
      <dgm:prSet presAssocID="{A4F4917B-B4E4-446D-9C0F-B4E3DDDE40AE}" presName="hierChild3" presStyleCnt="0"/>
      <dgm:spPr/>
    </dgm:pt>
  </dgm:ptLst>
  <dgm:cxnLst>
    <dgm:cxn modelId="{E7C32CE0-39BD-4290-943D-643F5624994A}" type="presOf" srcId="{A4F4917B-B4E4-446D-9C0F-B4E3DDDE40AE}" destId="{85857129-60E9-4413-8B40-2CB0DAFAE3FB}" srcOrd="0" destOrd="0" presId="urn:microsoft.com/office/officeart/2005/8/layout/hierarchy1"/>
    <dgm:cxn modelId="{53C51356-59CF-4B20-9086-B931C768401C}" srcId="{055F4218-7081-4F28-9689-DACCF718BB7B}" destId="{7FA5A9EC-E241-4786-AFB5-08ECDAA1FA61}" srcOrd="3" destOrd="0" parTransId="{14DFF3AD-91B6-448E-9EAE-50185C3D62EA}" sibTransId="{A46535A2-097F-4647-8B2C-52515CFB9E16}"/>
    <dgm:cxn modelId="{A5C491E8-D01B-4FC5-9BE8-FE1E57EA71ED}" srcId="{660FF84D-14C0-4F03-9E02-70463794D795}" destId="{51D98B3A-CB90-4C73-899D-2F88222D5682}" srcOrd="0" destOrd="0" parTransId="{08F7C196-C29C-4E03-9898-3E7280DE4E5B}" sibTransId="{F800A2B2-B625-47A8-9BE9-971728D29985}"/>
    <dgm:cxn modelId="{686BE752-D0F3-41C6-A05B-6A765A3EC23F}" type="presOf" srcId="{57B21B8B-0117-4E18-8323-13EA7A83CCD0}" destId="{2A427549-67D3-480D-BE95-E9A4687EDE9D}" srcOrd="0" destOrd="0" presId="urn:microsoft.com/office/officeart/2005/8/layout/hierarchy1"/>
    <dgm:cxn modelId="{48E37A9D-0647-484E-9DEE-64ADBE3DF498}" type="presOf" srcId="{6D35435B-B28F-4992-A4FF-FE5643C9AE6F}" destId="{F8CCAB43-BF43-4AEE-AF5C-8C33A6EBADA9}" srcOrd="0" destOrd="0" presId="urn:microsoft.com/office/officeart/2005/8/layout/hierarchy1"/>
    <dgm:cxn modelId="{D4213EBA-8C0E-406C-938E-B108954E1CB6}" type="presOf" srcId="{660FF84D-14C0-4F03-9E02-70463794D795}" destId="{04AD0D93-7F55-4206-A5B8-90064761483B}" srcOrd="0" destOrd="0" presId="urn:microsoft.com/office/officeart/2005/8/layout/hierarchy1"/>
    <dgm:cxn modelId="{03A35963-3502-4193-8844-4C9BEB107FC2}" srcId="{055F4218-7081-4F28-9689-DACCF718BB7B}" destId="{57B21B8B-0117-4E18-8323-13EA7A83CCD0}" srcOrd="2" destOrd="0" parTransId="{8EBE440A-277A-4FBC-86CA-8C996E77904D}" sibTransId="{F15CAAB9-21E3-4839-A2EC-E626EAE70344}"/>
    <dgm:cxn modelId="{DD4BC5B1-D6CC-4DD4-B718-33A9540A81CE}" type="presOf" srcId="{FF780154-2591-4FCF-AF3A-3C5C3C4AC8A8}" destId="{0AE36995-D196-410F-87C5-58C325E05B83}" srcOrd="0" destOrd="0" presId="urn:microsoft.com/office/officeart/2005/8/layout/hierarchy1"/>
    <dgm:cxn modelId="{8EF5D0EF-7541-4E0A-8628-67DD9E7A9DBD}" type="presOf" srcId="{14DFF3AD-91B6-448E-9EAE-50185C3D62EA}" destId="{1C7EB1DD-B360-4603-938A-689A7D6AA93F}" srcOrd="0" destOrd="0" presId="urn:microsoft.com/office/officeart/2005/8/layout/hierarchy1"/>
    <dgm:cxn modelId="{E96CE364-D51A-4C79-BF97-CBC19C41F0B2}" type="presOf" srcId="{51D98B3A-CB90-4C73-899D-2F88222D5682}" destId="{8CA7A031-3C92-4AD9-8C2E-78717C8180DC}" srcOrd="0" destOrd="0" presId="urn:microsoft.com/office/officeart/2005/8/layout/hierarchy1"/>
    <dgm:cxn modelId="{29E880A2-E25B-4E53-805F-98D8E380BE1C}" type="presOf" srcId="{8EBE440A-277A-4FBC-86CA-8C996E77904D}" destId="{5BE24EE6-2C2A-46BB-9145-DCE76058E521}" srcOrd="0" destOrd="0" presId="urn:microsoft.com/office/officeart/2005/8/layout/hierarchy1"/>
    <dgm:cxn modelId="{1C1FC822-B156-4766-8F06-BEC3F7A0F5D0}" type="presOf" srcId="{4D0CA5F9-B9CF-42CD-A110-CDC413A665A2}" destId="{605F6DE4-2EC8-4020-9530-14274958DA16}" srcOrd="0" destOrd="0" presId="urn:microsoft.com/office/officeart/2005/8/layout/hierarchy1"/>
    <dgm:cxn modelId="{FB82B0D2-70F5-493B-9B94-0E0BDA19F535}" type="presOf" srcId="{08F7C196-C29C-4E03-9898-3E7280DE4E5B}" destId="{EC2F085F-222F-49F1-99D6-91F203227813}" srcOrd="0" destOrd="0" presId="urn:microsoft.com/office/officeart/2005/8/layout/hierarchy1"/>
    <dgm:cxn modelId="{5C5EEF7D-7DCC-4F73-ABED-C283DF728AF3}" type="presOf" srcId="{D9990722-D69A-4E32-96C9-CBD5B78AA841}" destId="{D33BB919-4575-4FF7-A09E-AF2C4E209754}" srcOrd="0" destOrd="0" presId="urn:microsoft.com/office/officeart/2005/8/layout/hierarchy1"/>
    <dgm:cxn modelId="{53D0C9FF-440A-459A-BBA9-FFCE5BACCDC0}" type="presOf" srcId="{5F8DE611-2C09-4593-AE83-FFBB48FC56FA}" destId="{826D2A91-E0D7-4900-B256-C2C6539BC702}" srcOrd="0" destOrd="0" presId="urn:microsoft.com/office/officeart/2005/8/layout/hierarchy1"/>
    <dgm:cxn modelId="{A6870D40-069C-444D-9F2B-425DF6FDAEBA}" type="presOf" srcId="{D51255C6-E043-4E05-80C0-A531142E97D2}" destId="{2C6E7F1C-4536-4F17-B386-F34442481E46}" srcOrd="0" destOrd="0" presId="urn:microsoft.com/office/officeart/2005/8/layout/hierarchy1"/>
    <dgm:cxn modelId="{F88BEB5C-8391-4A96-BA32-65E7B5856783}" srcId="{51D98B3A-CB90-4C73-899D-2F88222D5682}" destId="{61C5682E-8C96-4F05-BFF8-13E9CCE4D311}" srcOrd="1" destOrd="0" parTransId="{E58F6E6B-4D9F-4824-989C-89AB78DAE2B3}" sibTransId="{F24D6D67-BA59-4B0F-B3B9-C7FF2DF871A3}"/>
    <dgm:cxn modelId="{76695D40-5BDA-4512-BF87-7163A155342F}" srcId="{F3F5F6C6-0D26-48E4-A770-907ED30C2AE4}" destId="{055F4218-7081-4F28-9689-DACCF718BB7B}" srcOrd="1" destOrd="0" parTransId="{8BBE87F4-F538-4FF6-AB92-F4AABA15D96E}" sibTransId="{A47AC05F-9335-425C-8404-3894C6D39169}"/>
    <dgm:cxn modelId="{A3969FFA-9263-4218-ACFB-35003B002B2A}" type="presOf" srcId="{F3F5F6C6-0D26-48E4-A770-907ED30C2AE4}" destId="{E91C2748-C39C-430F-8E8F-9E773E8570C8}" srcOrd="0" destOrd="0" presId="urn:microsoft.com/office/officeart/2005/8/layout/hierarchy1"/>
    <dgm:cxn modelId="{CF134DE3-7203-426A-812B-F049C1090906}" type="presOf" srcId="{A31A3247-D197-48FD-80BA-FC4B3F40432D}" destId="{DB2D0E43-8919-4ACC-930F-2462921E8EB8}" srcOrd="0" destOrd="0" presId="urn:microsoft.com/office/officeart/2005/8/layout/hierarchy1"/>
    <dgm:cxn modelId="{0E259B10-ED64-485E-8F5C-BA73FAA66860}" type="presOf" srcId="{055F4218-7081-4F28-9689-DACCF718BB7B}" destId="{97B35AF5-53C6-4B63-B2F5-C50264FFDC05}" srcOrd="0" destOrd="0" presId="urn:microsoft.com/office/officeart/2005/8/layout/hierarchy1"/>
    <dgm:cxn modelId="{2BFFC842-99F9-4D60-ACED-253DA231652C}" srcId="{F3F5F6C6-0D26-48E4-A770-907ED30C2AE4}" destId="{660FF84D-14C0-4F03-9E02-70463794D795}" srcOrd="0" destOrd="0" parTransId="{91A5A72E-C570-4491-83FB-FA0BBAC35FF6}" sibTransId="{9DE91D18-D8AC-4665-81E3-1A0224EF072D}"/>
    <dgm:cxn modelId="{68A1587E-FC48-4BF8-B91F-77EADCF583AD}" srcId="{055F4218-7081-4F28-9689-DACCF718BB7B}" destId="{D9990722-D69A-4E32-96C9-CBD5B78AA841}" srcOrd="0" destOrd="0" parTransId="{4D0CA5F9-B9CF-42CD-A110-CDC413A665A2}" sibTransId="{602F7F55-6D48-49DB-AE0B-DE7DDDDB5D1B}"/>
    <dgm:cxn modelId="{8EFCA7F9-DF68-4A50-A385-8E140A60C897}" srcId="{055F4218-7081-4F28-9689-DACCF718BB7B}" destId="{A31A3247-D197-48FD-80BA-FC4B3F40432D}" srcOrd="1" destOrd="0" parTransId="{FF780154-2591-4FCF-AF3A-3C5C3C4AC8A8}" sibTransId="{A4A2408C-2606-445B-A8ED-25FB49BD5DC0}"/>
    <dgm:cxn modelId="{38B4E66E-A766-4955-98B6-48D833037A72}" type="presOf" srcId="{61C5682E-8C96-4F05-BFF8-13E9CCE4D311}" destId="{7FB432F9-1BC5-4137-8BD2-304991D7ACDE}" srcOrd="0" destOrd="0" presId="urn:microsoft.com/office/officeart/2005/8/layout/hierarchy1"/>
    <dgm:cxn modelId="{6972FE3E-8ECB-434C-8D01-0D014DFF6ED2}" type="presOf" srcId="{E58F6E6B-4D9F-4824-989C-89AB78DAE2B3}" destId="{70705214-A182-4FEE-A018-33B06D9909D7}" srcOrd="0" destOrd="0" presId="urn:microsoft.com/office/officeart/2005/8/layout/hierarchy1"/>
    <dgm:cxn modelId="{78857CED-DD7E-4C8D-8787-26FEED570DA3}" type="presOf" srcId="{7FA5A9EC-E241-4786-AFB5-08ECDAA1FA61}" destId="{3B342F2A-2300-4200-AC72-4726DDE1D0F0}" srcOrd="0" destOrd="0" presId="urn:microsoft.com/office/officeart/2005/8/layout/hierarchy1"/>
    <dgm:cxn modelId="{BBDB3691-E9BF-4053-846C-A9468C52E320}" srcId="{055F4218-7081-4F28-9689-DACCF718BB7B}" destId="{A4F4917B-B4E4-446D-9C0F-B4E3DDDE40AE}" srcOrd="4" destOrd="0" parTransId="{6D35435B-B28F-4992-A4FF-FE5643C9AE6F}" sibTransId="{8B18F227-C70A-4EB0-979E-5843FB518741}"/>
    <dgm:cxn modelId="{61B677CC-4C2F-4FCA-B4D7-2BF73F7EAAAC}" srcId="{51D98B3A-CB90-4C73-899D-2F88222D5682}" destId="{5F8DE611-2C09-4593-AE83-FFBB48FC56FA}" srcOrd="0" destOrd="0" parTransId="{D51255C6-E043-4E05-80C0-A531142E97D2}" sibTransId="{132D0BA2-813C-4BA3-800D-8575A07A150B}"/>
    <dgm:cxn modelId="{DC2FA864-C7CB-4B1F-BEA5-FB0C436DC040}" type="presParOf" srcId="{E91C2748-C39C-430F-8E8F-9E773E8570C8}" destId="{CCBE9ABF-0192-409C-8638-C72C6147E835}" srcOrd="0" destOrd="0" presId="urn:microsoft.com/office/officeart/2005/8/layout/hierarchy1"/>
    <dgm:cxn modelId="{DB6443E4-1D4C-4DC2-8ACE-8B9CD011D74F}" type="presParOf" srcId="{CCBE9ABF-0192-409C-8638-C72C6147E835}" destId="{4147C851-A05B-425D-AB18-6F748B63E60A}" srcOrd="0" destOrd="0" presId="urn:microsoft.com/office/officeart/2005/8/layout/hierarchy1"/>
    <dgm:cxn modelId="{992A7108-58D9-41F1-836E-146EF7056FB7}" type="presParOf" srcId="{4147C851-A05B-425D-AB18-6F748B63E60A}" destId="{EB707E19-9D2F-4645-B0A0-727A44B469E7}" srcOrd="0" destOrd="0" presId="urn:microsoft.com/office/officeart/2005/8/layout/hierarchy1"/>
    <dgm:cxn modelId="{97EDE583-BCEF-4462-9BA9-1C2A347F08AF}" type="presParOf" srcId="{4147C851-A05B-425D-AB18-6F748B63E60A}" destId="{04AD0D93-7F55-4206-A5B8-90064761483B}" srcOrd="1" destOrd="0" presId="urn:microsoft.com/office/officeart/2005/8/layout/hierarchy1"/>
    <dgm:cxn modelId="{59F77CBA-8E26-4911-814F-492AF3612CA3}" type="presParOf" srcId="{CCBE9ABF-0192-409C-8638-C72C6147E835}" destId="{61C244EB-1C59-4938-BB16-CDCF5F4026A6}" srcOrd="1" destOrd="0" presId="urn:microsoft.com/office/officeart/2005/8/layout/hierarchy1"/>
    <dgm:cxn modelId="{97C7C86B-FF73-4D22-B63A-2AC65CAC0D16}" type="presParOf" srcId="{61C244EB-1C59-4938-BB16-CDCF5F4026A6}" destId="{EC2F085F-222F-49F1-99D6-91F203227813}" srcOrd="0" destOrd="0" presId="urn:microsoft.com/office/officeart/2005/8/layout/hierarchy1"/>
    <dgm:cxn modelId="{BFD6A6BB-6F3D-4C88-A628-748256C5A333}" type="presParOf" srcId="{61C244EB-1C59-4938-BB16-CDCF5F4026A6}" destId="{54509E2D-08AA-4B89-BB3A-AA0EA90D32F8}" srcOrd="1" destOrd="0" presId="urn:microsoft.com/office/officeart/2005/8/layout/hierarchy1"/>
    <dgm:cxn modelId="{816438D2-B550-4E6C-85DA-FA84C2339891}" type="presParOf" srcId="{54509E2D-08AA-4B89-BB3A-AA0EA90D32F8}" destId="{D3FC6E7D-F849-4873-8B20-760D0FD243AF}" srcOrd="0" destOrd="0" presId="urn:microsoft.com/office/officeart/2005/8/layout/hierarchy1"/>
    <dgm:cxn modelId="{C336015C-6D06-4902-8F38-000B8B50CE8E}" type="presParOf" srcId="{D3FC6E7D-F849-4873-8B20-760D0FD243AF}" destId="{7AAEE019-90E1-429C-B07D-40773048EA6F}" srcOrd="0" destOrd="0" presId="urn:microsoft.com/office/officeart/2005/8/layout/hierarchy1"/>
    <dgm:cxn modelId="{48B65CD7-9423-4D94-AAD2-209246693CC5}" type="presParOf" srcId="{D3FC6E7D-F849-4873-8B20-760D0FD243AF}" destId="{8CA7A031-3C92-4AD9-8C2E-78717C8180DC}" srcOrd="1" destOrd="0" presId="urn:microsoft.com/office/officeart/2005/8/layout/hierarchy1"/>
    <dgm:cxn modelId="{99224ED2-7808-4377-97D1-83FB44907C8E}" type="presParOf" srcId="{54509E2D-08AA-4B89-BB3A-AA0EA90D32F8}" destId="{BBBA09C3-8134-460C-9A42-955C36F8C89C}" srcOrd="1" destOrd="0" presId="urn:microsoft.com/office/officeart/2005/8/layout/hierarchy1"/>
    <dgm:cxn modelId="{92015F85-EAB3-417F-A3FC-5C190C0D1529}" type="presParOf" srcId="{BBBA09C3-8134-460C-9A42-955C36F8C89C}" destId="{2C6E7F1C-4536-4F17-B386-F34442481E46}" srcOrd="0" destOrd="0" presId="urn:microsoft.com/office/officeart/2005/8/layout/hierarchy1"/>
    <dgm:cxn modelId="{48126682-D7A8-40ED-83EF-69DF04D5E32D}" type="presParOf" srcId="{BBBA09C3-8134-460C-9A42-955C36F8C89C}" destId="{F47E9427-8D27-40A3-BAF8-7FCCDF9880C7}" srcOrd="1" destOrd="0" presId="urn:microsoft.com/office/officeart/2005/8/layout/hierarchy1"/>
    <dgm:cxn modelId="{2A21F30D-DFB5-4DAA-9CF5-F589AB03AE76}" type="presParOf" srcId="{F47E9427-8D27-40A3-BAF8-7FCCDF9880C7}" destId="{640BE226-9C9E-48EE-AD00-10A9DEE82117}" srcOrd="0" destOrd="0" presId="urn:microsoft.com/office/officeart/2005/8/layout/hierarchy1"/>
    <dgm:cxn modelId="{C5E065F6-4FF1-44F8-B733-ACC78725E905}" type="presParOf" srcId="{640BE226-9C9E-48EE-AD00-10A9DEE82117}" destId="{4DAAB809-3B08-4D2D-904A-C8A33EF8E6F1}" srcOrd="0" destOrd="0" presId="urn:microsoft.com/office/officeart/2005/8/layout/hierarchy1"/>
    <dgm:cxn modelId="{CFB95057-F7A4-4D90-88D2-675F8A1543B1}" type="presParOf" srcId="{640BE226-9C9E-48EE-AD00-10A9DEE82117}" destId="{826D2A91-E0D7-4900-B256-C2C6539BC702}" srcOrd="1" destOrd="0" presId="urn:microsoft.com/office/officeart/2005/8/layout/hierarchy1"/>
    <dgm:cxn modelId="{20635EFC-C847-4BA7-9B79-D30D4032F35F}" type="presParOf" srcId="{F47E9427-8D27-40A3-BAF8-7FCCDF9880C7}" destId="{6FC435C7-21BF-4824-8CDF-46DA9CAB0C3F}" srcOrd="1" destOrd="0" presId="urn:microsoft.com/office/officeart/2005/8/layout/hierarchy1"/>
    <dgm:cxn modelId="{DB8B0FA9-F72B-4A7A-8062-378C3680EBD5}" type="presParOf" srcId="{BBBA09C3-8134-460C-9A42-955C36F8C89C}" destId="{70705214-A182-4FEE-A018-33B06D9909D7}" srcOrd="2" destOrd="0" presId="urn:microsoft.com/office/officeart/2005/8/layout/hierarchy1"/>
    <dgm:cxn modelId="{BC580A8D-B210-4591-A412-D78C165B1B91}" type="presParOf" srcId="{BBBA09C3-8134-460C-9A42-955C36F8C89C}" destId="{1534D068-CDDF-4DE1-861D-6986C830DB64}" srcOrd="3" destOrd="0" presId="urn:microsoft.com/office/officeart/2005/8/layout/hierarchy1"/>
    <dgm:cxn modelId="{86CD4D3E-3AA2-4E57-B54C-FCEEB11890B5}" type="presParOf" srcId="{1534D068-CDDF-4DE1-861D-6986C830DB64}" destId="{0801EC37-8714-446C-B292-80AEA750E85D}" srcOrd="0" destOrd="0" presId="urn:microsoft.com/office/officeart/2005/8/layout/hierarchy1"/>
    <dgm:cxn modelId="{189F16FC-DED5-4876-8067-93119398F950}" type="presParOf" srcId="{0801EC37-8714-446C-B292-80AEA750E85D}" destId="{EF39AA18-53ED-4B2F-9F40-FEE508C45244}" srcOrd="0" destOrd="0" presId="urn:microsoft.com/office/officeart/2005/8/layout/hierarchy1"/>
    <dgm:cxn modelId="{37E142C5-487A-4A95-B920-C84E1387EE0C}" type="presParOf" srcId="{0801EC37-8714-446C-B292-80AEA750E85D}" destId="{7FB432F9-1BC5-4137-8BD2-304991D7ACDE}" srcOrd="1" destOrd="0" presId="urn:microsoft.com/office/officeart/2005/8/layout/hierarchy1"/>
    <dgm:cxn modelId="{E969988E-557F-4D3D-AAB6-E7D0B966645B}" type="presParOf" srcId="{1534D068-CDDF-4DE1-861D-6986C830DB64}" destId="{952F2299-F60E-49A6-9873-F454740D7737}" srcOrd="1" destOrd="0" presId="urn:microsoft.com/office/officeart/2005/8/layout/hierarchy1"/>
    <dgm:cxn modelId="{D01D1FCC-73DC-44CB-9EA7-B4FC288B0AC0}" type="presParOf" srcId="{E91C2748-C39C-430F-8E8F-9E773E8570C8}" destId="{376B419C-B64C-4B4A-9E3E-246998FD352C}" srcOrd="1" destOrd="0" presId="urn:microsoft.com/office/officeart/2005/8/layout/hierarchy1"/>
    <dgm:cxn modelId="{5F683761-AD59-42A1-81F6-13BA50D1D056}" type="presParOf" srcId="{376B419C-B64C-4B4A-9E3E-246998FD352C}" destId="{0CD6350E-F939-4B37-87C4-2984EB124761}" srcOrd="0" destOrd="0" presId="urn:microsoft.com/office/officeart/2005/8/layout/hierarchy1"/>
    <dgm:cxn modelId="{9F03912F-39DF-466D-AA42-07653A86D71B}" type="presParOf" srcId="{0CD6350E-F939-4B37-87C4-2984EB124761}" destId="{4AF0A8A2-AF6A-4D50-8BB5-4B99B6248356}" srcOrd="0" destOrd="0" presId="urn:microsoft.com/office/officeart/2005/8/layout/hierarchy1"/>
    <dgm:cxn modelId="{16EAC704-6F37-4C8E-82F2-7780D66D9B85}" type="presParOf" srcId="{0CD6350E-F939-4B37-87C4-2984EB124761}" destId="{97B35AF5-53C6-4B63-B2F5-C50264FFDC05}" srcOrd="1" destOrd="0" presId="urn:microsoft.com/office/officeart/2005/8/layout/hierarchy1"/>
    <dgm:cxn modelId="{472B027A-A033-41C8-9F47-4BD0163D4A91}" type="presParOf" srcId="{376B419C-B64C-4B4A-9E3E-246998FD352C}" destId="{2AB98627-F1FA-4986-BF43-A362FA9B1077}" srcOrd="1" destOrd="0" presId="urn:microsoft.com/office/officeart/2005/8/layout/hierarchy1"/>
    <dgm:cxn modelId="{B2B29200-D655-42FD-ADD2-DD862ED97980}" type="presParOf" srcId="{2AB98627-F1FA-4986-BF43-A362FA9B1077}" destId="{605F6DE4-2EC8-4020-9530-14274958DA16}" srcOrd="0" destOrd="0" presId="urn:microsoft.com/office/officeart/2005/8/layout/hierarchy1"/>
    <dgm:cxn modelId="{EB6E0711-C9F0-4927-8D84-CE16FB427B11}" type="presParOf" srcId="{2AB98627-F1FA-4986-BF43-A362FA9B1077}" destId="{C8E61AC4-267C-445F-9DFD-E558E0819296}" srcOrd="1" destOrd="0" presId="urn:microsoft.com/office/officeart/2005/8/layout/hierarchy1"/>
    <dgm:cxn modelId="{1B2C1E58-9E3D-4677-8594-84B802D9DAA1}" type="presParOf" srcId="{C8E61AC4-267C-445F-9DFD-E558E0819296}" destId="{B5C4D3C8-BD6D-4E6E-846F-FB5D1F71D9BA}" srcOrd="0" destOrd="0" presId="urn:microsoft.com/office/officeart/2005/8/layout/hierarchy1"/>
    <dgm:cxn modelId="{ECA446BB-8289-4A64-9072-44CCEB3B5447}" type="presParOf" srcId="{B5C4D3C8-BD6D-4E6E-846F-FB5D1F71D9BA}" destId="{E614A40F-3A75-45C5-B55B-6CCCA10EBDDD}" srcOrd="0" destOrd="0" presId="urn:microsoft.com/office/officeart/2005/8/layout/hierarchy1"/>
    <dgm:cxn modelId="{885C2E37-CB8B-46B8-AE13-A7601CC71154}" type="presParOf" srcId="{B5C4D3C8-BD6D-4E6E-846F-FB5D1F71D9BA}" destId="{D33BB919-4575-4FF7-A09E-AF2C4E209754}" srcOrd="1" destOrd="0" presId="urn:microsoft.com/office/officeart/2005/8/layout/hierarchy1"/>
    <dgm:cxn modelId="{B5776FC5-9237-413B-8720-CD57B5F00898}" type="presParOf" srcId="{C8E61AC4-267C-445F-9DFD-E558E0819296}" destId="{0D9C1D35-D8CE-4462-B6EE-A8753AFD714F}" srcOrd="1" destOrd="0" presId="urn:microsoft.com/office/officeart/2005/8/layout/hierarchy1"/>
    <dgm:cxn modelId="{D02FCCFF-DD40-4EB7-B1A9-2D3BFF6264CA}" type="presParOf" srcId="{2AB98627-F1FA-4986-BF43-A362FA9B1077}" destId="{0AE36995-D196-410F-87C5-58C325E05B83}" srcOrd="2" destOrd="0" presId="urn:microsoft.com/office/officeart/2005/8/layout/hierarchy1"/>
    <dgm:cxn modelId="{A63FD4E0-CD98-47DD-9464-D5D9D48975BB}" type="presParOf" srcId="{2AB98627-F1FA-4986-BF43-A362FA9B1077}" destId="{72606D30-08C1-413F-AFDF-785E5E15EC18}" srcOrd="3" destOrd="0" presId="urn:microsoft.com/office/officeart/2005/8/layout/hierarchy1"/>
    <dgm:cxn modelId="{84787BF2-5CF6-4FA4-B801-E0DEE93A9AE6}" type="presParOf" srcId="{72606D30-08C1-413F-AFDF-785E5E15EC18}" destId="{B179BFED-0E6B-4036-A377-6C2E2CF0456A}" srcOrd="0" destOrd="0" presId="urn:microsoft.com/office/officeart/2005/8/layout/hierarchy1"/>
    <dgm:cxn modelId="{AD4E2096-AAB4-43C1-B210-FF044596E4B1}" type="presParOf" srcId="{B179BFED-0E6B-4036-A377-6C2E2CF0456A}" destId="{E79C4440-1C12-4043-82DF-06D19B55B387}" srcOrd="0" destOrd="0" presId="urn:microsoft.com/office/officeart/2005/8/layout/hierarchy1"/>
    <dgm:cxn modelId="{2C7CBD8A-D9C0-471C-84A2-27345F9F5C80}" type="presParOf" srcId="{B179BFED-0E6B-4036-A377-6C2E2CF0456A}" destId="{DB2D0E43-8919-4ACC-930F-2462921E8EB8}" srcOrd="1" destOrd="0" presId="urn:microsoft.com/office/officeart/2005/8/layout/hierarchy1"/>
    <dgm:cxn modelId="{97FCF280-F33C-4B04-B854-EDF9F4069FBD}" type="presParOf" srcId="{72606D30-08C1-413F-AFDF-785E5E15EC18}" destId="{DCD7D2C8-C439-4F7C-9C04-49F538027F0B}" srcOrd="1" destOrd="0" presId="urn:microsoft.com/office/officeart/2005/8/layout/hierarchy1"/>
    <dgm:cxn modelId="{D4E0097F-03BD-4C77-9E81-7B825D95C585}" type="presParOf" srcId="{2AB98627-F1FA-4986-BF43-A362FA9B1077}" destId="{5BE24EE6-2C2A-46BB-9145-DCE76058E521}" srcOrd="4" destOrd="0" presId="urn:microsoft.com/office/officeart/2005/8/layout/hierarchy1"/>
    <dgm:cxn modelId="{B5F73215-BA0A-4B1E-BE7C-02652B269821}" type="presParOf" srcId="{2AB98627-F1FA-4986-BF43-A362FA9B1077}" destId="{653ECE1E-5447-41F8-B5D6-F983C9E37FC0}" srcOrd="5" destOrd="0" presId="urn:microsoft.com/office/officeart/2005/8/layout/hierarchy1"/>
    <dgm:cxn modelId="{67C8A665-44E2-488E-A47E-4FD13789E2F0}" type="presParOf" srcId="{653ECE1E-5447-41F8-B5D6-F983C9E37FC0}" destId="{E6090FB4-B3AF-4CF7-BC7F-5E160CCED2B0}" srcOrd="0" destOrd="0" presId="urn:microsoft.com/office/officeart/2005/8/layout/hierarchy1"/>
    <dgm:cxn modelId="{1F8AE7BB-E49F-4299-BD4E-78884BDA659C}" type="presParOf" srcId="{E6090FB4-B3AF-4CF7-BC7F-5E160CCED2B0}" destId="{8ED23A04-D6F3-459F-A045-B7593E1E7796}" srcOrd="0" destOrd="0" presId="urn:microsoft.com/office/officeart/2005/8/layout/hierarchy1"/>
    <dgm:cxn modelId="{0FA04293-CA00-4BC6-85BA-CFFB85DD1518}" type="presParOf" srcId="{E6090FB4-B3AF-4CF7-BC7F-5E160CCED2B0}" destId="{2A427549-67D3-480D-BE95-E9A4687EDE9D}" srcOrd="1" destOrd="0" presId="urn:microsoft.com/office/officeart/2005/8/layout/hierarchy1"/>
    <dgm:cxn modelId="{4A00B479-3F86-4D12-B9EB-50A9C7797961}" type="presParOf" srcId="{653ECE1E-5447-41F8-B5D6-F983C9E37FC0}" destId="{39E90CB1-1148-4BAC-A701-92087B298D28}" srcOrd="1" destOrd="0" presId="urn:microsoft.com/office/officeart/2005/8/layout/hierarchy1"/>
    <dgm:cxn modelId="{BA9C9A89-94C2-4CA7-ADB2-89B93145F8D6}" type="presParOf" srcId="{2AB98627-F1FA-4986-BF43-A362FA9B1077}" destId="{1C7EB1DD-B360-4603-938A-689A7D6AA93F}" srcOrd="6" destOrd="0" presId="urn:microsoft.com/office/officeart/2005/8/layout/hierarchy1"/>
    <dgm:cxn modelId="{4B0518FD-42BB-4ADC-BB6E-393D61AEAD32}" type="presParOf" srcId="{2AB98627-F1FA-4986-BF43-A362FA9B1077}" destId="{83ECECDB-43A5-4494-A0C0-75AA4D62FAFC}" srcOrd="7" destOrd="0" presId="urn:microsoft.com/office/officeart/2005/8/layout/hierarchy1"/>
    <dgm:cxn modelId="{6563B725-BDF7-40C9-8FB4-CA110C938AF8}" type="presParOf" srcId="{83ECECDB-43A5-4494-A0C0-75AA4D62FAFC}" destId="{1A3D08E8-1567-4036-A194-FFADABAE6F40}" srcOrd="0" destOrd="0" presId="urn:microsoft.com/office/officeart/2005/8/layout/hierarchy1"/>
    <dgm:cxn modelId="{E9293210-79D2-413A-B1EE-88942F43D150}" type="presParOf" srcId="{1A3D08E8-1567-4036-A194-FFADABAE6F40}" destId="{6250F3B1-6C3E-4B90-945A-937C6AF9801D}" srcOrd="0" destOrd="0" presId="urn:microsoft.com/office/officeart/2005/8/layout/hierarchy1"/>
    <dgm:cxn modelId="{0295E307-388D-4A28-8CF2-1F441E8DE4EA}" type="presParOf" srcId="{1A3D08E8-1567-4036-A194-FFADABAE6F40}" destId="{3B342F2A-2300-4200-AC72-4726DDE1D0F0}" srcOrd="1" destOrd="0" presId="urn:microsoft.com/office/officeart/2005/8/layout/hierarchy1"/>
    <dgm:cxn modelId="{47E11F02-2732-49CD-9877-38778046EA7D}" type="presParOf" srcId="{83ECECDB-43A5-4494-A0C0-75AA4D62FAFC}" destId="{EF6F8C9E-263F-455F-9981-2AFE1EFF8916}" srcOrd="1" destOrd="0" presId="urn:microsoft.com/office/officeart/2005/8/layout/hierarchy1"/>
    <dgm:cxn modelId="{07B1304B-C515-4378-8FE7-09B92D32C8F7}" type="presParOf" srcId="{2AB98627-F1FA-4986-BF43-A362FA9B1077}" destId="{F8CCAB43-BF43-4AEE-AF5C-8C33A6EBADA9}" srcOrd="8" destOrd="0" presId="urn:microsoft.com/office/officeart/2005/8/layout/hierarchy1"/>
    <dgm:cxn modelId="{D945E796-8959-43AD-91B7-85429C931D07}" type="presParOf" srcId="{2AB98627-F1FA-4986-BF43-A362FA9B1077}" destId="{2DC289CA-92E2-462E-A708-4F02FD7DF9BB}" srcOrd="9" destOrd="0" presId="urn:microsoft.com/office/officeart/2005/8/layout/hierarchy1"/>
    <dgm:cxn modelId="{68F439BD-6AAD-451A-B52E-8DD2B64BBB67}" type="presParOf" srcId="{2DC289CA-92E2-462E-A708-4F02FD7DF9BB}" destId="{639E87CE-1ED3-4B56-B565-933AA6E49C73}" srcOrd="0" destOrd="0" presId="urn:microsoft.com/office/officeart/2005/8/layout/hierarchy1"/>
    <dgm:cxn modelId="{65B37723-7C05-4F94-879B-B9C2C512E819}" type="presParOf" srcId="{639E87CE-1ED3-4B56-B565-933AA6E49C73}" destId="{C0FFA127-8BC9-452E-B2F2-5A8EBC045503}" srcOrd="0" destOrd="0" presId="urn:microsoft.com/office/officeart/2005/8/layout/hierarchy1"/>
    <dgm:cxn modelId="{12FCE052-BA4C-4F22-88B5-2570A1F1A1D8}" type="presParOf" srcId="{639E87CE-1ED3-4B56-B565-933AA6E49C73}" destId="{85857129-60E9-4413-8B40-2CB0DAFAE3FB}" srcOrd="1" destOrd="0" presId="urn:microsoft.com/office/officeart/2005/8/layout/hierarchy1"/>
    <dgm:cxn modelId="{2F20FC00-3F5A-4A8F-819D-66A74D02E94B}" type="presParOf" srcId="{2DC289CA-92E2-462E-A708-4F02FD7DF9BB}" destId="{DD05A08D-1EA3-4409-A949-E8F85A3BF0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CAB43-BF43-4AEE-AF5C-8C33A6EBADA9}">
      <dsp:nvSpPr>
        <dsp:cNvPr id="0" name=""/>
        <dsp:cNvSpPr/>
      </dsp:nvSpPr>
      <dsp:spPr>
        <a:xfrm>
          <a:off x="1621745" y="796189"/>
          <a:ext cx="2062671" cy="1485225"/>
        </a:xfrm>
        <a:custGeom>
          <a:avLst/>
          <a:gdLst/>
          <a:ahLst/>
          <a:cxnLst/>
          <a:rect l="0" t="0" r="0" b="0"/>
          <a:pathLst>
            <a:path>
              <a:moveTo>
                <a:pt x="2062671" y="0"/>
              </a:moveTo>
              <a:lnTo>
                <a:pt x="2062671" y="1345913"/>
              </a:lnTo>
              <a:lnTo>
                <a:pt x="0" y="1345913"/>
              </a:lnTo>
              <a:lnTo>
                <a:pt x="0" y="1485225"/>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EB1DD-B360-4603-938A-689A7D6AA93F}">
      <dsp:nvSpPr>
        <dsp:cNvPr id="0" name=""/>
        <dsp:cNvSpPr/>
      </dsp:nvSpPr>
      <dsp:spPr>
        <a:xfrm>
          <a:off x="3638696" y="796189"/>
          <a:ext cx="91440" cy="3424145"/>
        </a:xfrm>
        <a:custGeom>
          <a:avLst/>
          <a:gdLst/>
          <a:ahLst/>
          <a:cxnLst/>
          <a:rect l="0" t="0" r="0" b="0"/>
          <a:pathLst>
            <a:path>
              <a:moveTo>
                <a:pt x="45720" y="0"/>
              </a:moveTo>
              <a:lnTo>
                <a:pt x="45720" y="3284833"/>
              </a:lnTo>
              <a:lnTo>
                <a:pt x="70318" y="3284833"/>
              </a:lnTo>
              <a:lnTo>
                <a:pt x="70318" y="3424145"/>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24EE6-2C2A-46BB-9145-DCE76058E521}">
      <dsp:nvSpPr>
        <dsp:cNvPr id="0" name=""/>
        <dsp:cNvSpPr/>
      </dsp:nvSpPr>
      <dsp:spPr>
        <a:xfrm>
          <a:off x="3684416" y="796189"/>
          <a:ext cx="1939530" cy="1337145"/>
        </a:xfrm>
        <a:custGeom>
          <a:avLst/>
          <a:gdLst/>
          <a:ahLst/>
          <a:cxnLst/>
          <a:rect l="0" t="0" r="0" b="0"/>
          <a:pathLst>
            <a:path>
              <a:moveTo>
                <a:pt x="0" y="0"/>
              </a:moveTo>
              <a:lnTo>
                <a:pt x="0" y="1197832"/>
              </a:lnTo>
              <a:lnTo>
                <a:pt x="1939530" y="1197832"/>
              </a:lnTo>
              <a:lnTo>
                <a:pt x="1939530" y="1337145"/>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36995-D196-410F-87C5-58C325E05B83}">
      <dsp:nvSpPr>
        <dsp:cNvPr id="0" name=""/>
        <dsp:cNvSpPr/>
      </dsp:nvSpPr>
      <dsp:spPr>
        <a:xfrm>
          <a:off x="3684416" y="541367"/>
          <a:ext cx="1777204" cy="254821"/>
        </a:xfrm>
        <a:custGeom>
          <a:avLst/>
          <a:gdLst/>
          <a:ahLst/>
          <a:cxnLst/>
          <a:rect l="0" t="0" r="0" b="0"/>
          <a:pathLst>
            <a:path>
              <a:moveTo>
                <a:pt x="0" y="254821"/>
              </a:moveTo>
              <a:lnTo>
                <a:pt x="1777204" y="0"/>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F6DE4-2EC8-4020-9530-14274958DA16}">
      <dsp:nvSpPr>
        <dsp:cNvPr id="0" name=""/>
        <dsp:cNvSpPr/>
      </dsp:nvSpPr>
      <dsp:spPr>
        <a:xfrm>
          <a:off x="3548746" y="796189"/>
          <a:ext cx="91440" cy="188072"/>
        </a:xfrm>
        <a:custGeom>
          <a:avLst/>
          <a:gdLst/>
          <a:ahLst/>
          <a:cxnLst/>
          <a:rect l="0" t="0" r="0" b="0"/>
          <a:pathLst>
            <a:path>
              <a:moveTo>
                <a:pt x="135670" y="0"/>
              </a:moveTo>
              <a:lnTo>
                <a:pt x="135670" y="48760"/>
              </a:lnTo>
              <a:lnTo>
                <a:pt x="45720" y="48760"/>
              </a:lnTo>
              <a:lnTo>
                <a:pt x="45720" y="188072"/>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05214-A182-4FEE-A018-33B06D9909D7}">
      <dsp:nvSpPr>
        <dsp:cNvPr id="0" name=""/>
        <dsp:cNvSpPr/>
      </dsp:nvSpPr>
      <dsp:spPr>
        <a:xfrm>
          <a:off x="1788757" y="2053225"/>
          <a:ext cx="1920268" cy="683636"/>
        </a:xfrm>
        <a:custGeom>
          <a:avLst/>
          <a:gdLst/>
          <a:ahLst/>
          <a:cxnLst/>
          <a:rect l="0" t="0" r="0" b="0"/>
          <a:pathLst>
            <a:path>
              <a:moveTo>
                <a:pt x="0" y="0"/>
              </a:moveTo>
              <a:lnTo>
                <a:pt x="0" y="544324"/>
              </a:lnTo>
              <a:lnTo>
                <a:pt x="1920268" y="544324"/>
              </a:lnTo>
              <a:lnTo>
                <a:pt x="1920268" y="683636"/>
              </a:lnTo>
            </a:path>
          </a:pathLst>
        </a:custGeom>
        <a:noFill/>
        <a:ln w="19050"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E7F1C-4536-4F17-B386-F34442481E46}">
      <dsp:nvSpPr>
        <dsp:cNvPr id="0" name=""/>
        <dsp:cNvSpPr/>
      </dsp:nvSpPr>
      <dsp:spPr>
        <a:xfrm>
          <a:off x="1743037" y="2053225"/>
          <a:ext cx="91440" cy="1771077"/>
        </a:xfrm>
        <a:custGeom>
          <a:avLst/>
          <a:gdLst/>
          <a:ahLst/>
          <a:cxnLst/>
          <a:rect l="0" t="0" r="0" b="0"/>
          <a:pathLst>
            <a:path>
              <a:moveTo>
                <a:pt x="45720" y="0"/>
              </a:moveTo>
              <a:lnTo>
                <a:pt x="45720" y="1631765"/>
              </a:lnTo>
              <a:lnTo>
                <a:pt x="58350" y="1631765"/>
              </a:lnTo>
              <a:lnTo>
                <a:pt x="58350" y="1771077"/>
              </a:lnTo>
            </a:path>
          </a:pathLst>
        </a:custGeom>
        <a:noFill/>
        <a:ln w="19050" cap="rnd"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2F085F-222F-49F1-99D6-91F203227813}">
      <dsp:nvSpPr>
        <dsp:cNvPr id="0" name=""/>
        <dsp:cNvSpPr/>
      </dsp:nvSpPr>
      <dsp:spPr>
        <a:xfrm>
          <a:off x="1788757" y="304803"/>
          <a:ext cx="3847555" cy="4870462"/>
        </a:xfrm>
        <a:custGeom>
          <a:avLst/>
          <a:gdLst/>
          <a:ahLst/>
          <a:cxnLst/>
          <a:rect l="0" t="0" r="0" b="0"/>
          <a:pathLst>
            <a:path>
              <a:moveTo>
                <a:pt x="3847555" y="4870462"/>
              </a:moveTo>
              <a:lnTo>
                <a:pt x="0" y="0"/>
              </a:lnTo>
            </a:path>
          </a:pathLst>
        </a:cu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07E19-9D2F-4645-B0A0-727A44B469E7}">
      <dsp:nvSpPr>
        <dsp:cNvPr id="0" name=""/>
        <dsp:cNvSpPr/>
      </dsp:nvSpPr>
      <dsp:spPr>
        <a:xfrm>
          <a:off x="4862116" y="4092523"/>
          <a:ext cx="1548394" cy="1082743"/>
        </a:xfrm>
        <a:prstGeom prst="roundRect">
          <a:avLst>
            <a:gd name="adj" fmla="val 10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D0D93-7F55-4206-A5B8-90064761483B}">
      <dsp:nvSpPr>
        <dsp:cNvPr id="0" name=""/>
        <dsp:cNvSpPr/>
      </dsp:nvSpPr>
      <dsp:spPr>
        <a:xfrm>
          <a:off x="5029207" y="4251259"/>
          <a:ext cx="1548394" cy="1082743"/>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Baseball, for me is literally 4 days in Hell, but I have a cousin who loves baseball and carries a glove wherever he goes. </a:t>
          </a:r>
          <a:endParaRPr lang="en-US" sz="800" kern="1200" dirty="0"/>
        </a:p>
      </dsp:txBody>
      <dsp:txXfrm>
        <a:off x="5060919" y="4282971"/>
        <a:ext cx="1484970" cy="1019319"/>
      </dsp:txXfrm>
    </dsp:sp>
    <dsp:sp modelId="{7AAEE019-90E1-429C-B07D-40773048EA6F}">
      <dsp:nvSpPr>
        <dsp:cNvPr id="0" name=""/>
        <dsp:cNvSpPr/>
      </dsp:nvSpPr>
      <dsp:spPr>
        <a:xfrm>
          <a:off x="1143002" y="304803"/>
          <a:ext cx="1291511" cy="1748422"/>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7A031-3C92-4AD9-8C2E-78717C8180DC}">
      <dsp:nvSpPr>
        <dsp:cNvPr id="0" name=""/>
        <dsp:cNvSpPr/>
      </dsp:nvSpPr>
      <dsp:spPr>
        <a:xfrm>
          <a:off x="1310093" y="463540"/>
          <a:ext cx="1291511" cy="1748422"/>
        </a:xfrm>
        <a:prstGeom prst="roundRect">
          <a:avLst>
            <a:gd name="adj" fmla="val 10000"/>
          </a:avLst>
        </a:prstGeom>
        <a:solidFill>
          <a:schemeClr val="lt1">
            <a:alpha val="90000"/>
            <a:hueOff val="0"/>
            <a:satOff val="0"/>
            <a:lumOff val="0"/>
            <a:alphaOff val="0"/>
          </a:schemeClr>
        </a:solidFill>
        <a:ln w="19050"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“…Andersen’s fantasies.. But his main contribution was to make us look for sharply  at daily life through the window of his imagination </a:t>
          </a:r>
          <a:endParaRPr lang="en-US" sz="800" kern="1200" dirty="0"/>
        </a:p>
      </dsp:txBody>
      <dsp:txXfrm>
        <a:off x="1347920" y="501367"/>
        <a:ext cx="1215857" cy="1672768"/>
      </dsp:txXfrm>
    </dsp:sp>
    <dsp:sp modelId="{4DAAB809-3B08-4D2D-904A-C8A33EF8E6F1}">
      <dsp:nvSpPr>
        <dsp:cNvPr id="0" name=""/>
        <dsp:cNvSpPr/>
      </dsp:nvSpPr>
      <dsp:spPr>
        <a:xfrm>
          <a:off x="1142993" y="3824303"/>
          <a:ext cx="1316790" cy="1662096"/>
        </a:xfrm>
        <a:prstGeom prst="roundRect">
          <a:avLst>
            <a:gd name="adj" fmla="val 10000"/>
          </a:avLst>
        </a:prstGeom>
        <a:solidFill>
          <a:schemeClr val="accent2">
            <a:tint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D2A91-E0D7-4900-B256-C2C6539BC702}">
      <dsp:nvSpPr>
        <dsp:cNvPr id="0" name=""/>
        <dsp:cNvSpPr/>
      </dsp:nvSpPr>
      <dsp:spPr>
        <a:xfrm>
          <a:off x="1310084" y="3983040"/>
          <a:ext cx="1316790" cy="1662096"/>
        </a:xfrm>
        <a:prstGeom prst="roundRect">
          <a:avLst>
            <a:gd name="adj" fmla="val 10000"/>
          </a:avLst>
        </a:prstGeom>
        <a:solidFill>
          <a:schemeClr val="lt1">
            <a:alpha val="90000"/>
            <a:hueOff val="0"/>
            <a:satOff val="0"/>
            <a:lumOff val="0"/>
            <a:alphaOff val="0"/>
          </a:schemeClr>
        </a:solidFill>
        <a:ln w="19050"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For example I love drawing anime, and I am doing the thing I love almost everyday, and it feels like a part of me.</a:t>
          </a:r>
        </a:p>
      </dsp:txBody>
      <dsp:txXfrm>
        <a:off x="1348651" y="4021607"/>
        <a:ext cx="1239656" cy="1584962"/>
      </dsp:txXfrm>
    </dsp:sp>
    <dsp:sp modelId="{EF39AA18-53ED-4B2F-9F40-FEE508C45244}">
      <dsp:nvSpPr>
        <dsp:cNvPr id="0" name=""/>
        <dsp:cNvSpPr/>
      </dsp:nvSpPr>
      <dsp:spPr>
        <a:xfrm>
          <a:off x="2957115" y="2736862"/>
          <a:ext cx="1503820" cy="1226717"/>
        </a:xfrm>
        <a:prstGeom prst="roundRect">
          <a:avLst>
            <a:gd name="adj" fmla="val 10000"/>
          </a:avLst>
        </a:prstGeom>
        <a:solidFill>
          <a:schemeClr val="accent2">
            <a:tint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B432F9-1BC5-4137-8BD2-304991D7ACDE}">
      <dsp:nvSpPr>
        <dsp:cNvPr id="0" name=""/>
        <dsp:cNvSpPr/>
      </dsp:nvSpPr>
      <dsp:spPr>
        <a:xfrm>
          <a:off x="3124206" y="2895599"/>
          <a:ext cx="1503820" cy="1226717"/>
        </a:xfrm>
        <a:prstGeom prst="roundRect">
          <a:avLst>
            <a:gd name="adj" fmla="val 10000"/>
          </a:avLst>
        </a:prstGeom>
        <a:solidFill>
          <a:schemeClr val="lt1">
            <a:alpha val="90000"/>
            <a:hueOff val="0"/>
            <a:satOff val="0"/>
            <a:lumOff val="0"/>
            <a:alphaOff val="0"/>
          </a:schemeClr>
        </a:solidFill>
        <a:ln w="19050" cap="rnd" cmpd="sng" algn="ctr">
          <a:solidFill>
            <a:schemeClr val="accent2">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This shows that music , especially the blues etc.. Were part of the American History, which was part of the American Culture. </a:t>
          </a:r>
          <a:endParaRPr lang="en-US" sz="800" kern="1200" dirty="0"/>
        </a:p>
      </dsp:txBody>
      <dsp:txXfrm>
        <a:off x="3160135" y="2931528"/>
        <a:ext cx="1431962" cy="1154859"/>
      </dsp:txXfrm>
    </dsp:sp>
    <dsp:sp modelId="{4AF0A8A2-AF6A-4D50-8BB5-4B99B6248356}">
      <dsp:nvSpPr>
        <dsp:cNvPr id="0" name=""/>
        <dsp:cNvSpPr/>
      </dsp:nvSpPr>
      <dsp:spPr>
        <a:xfrm>
          <a:off x="2932506" y="-158736"/>
          <a:ext cx="1503820" cy="954926"/>
        </a:xfrm>
        <a:prstGeom prst="roundRect">
          <a:avLst>
            <a:gd name="adj" fmla="val 10000"/>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35AF5-53C6-4B63-B2F5-C50264FFDC05}">
      <dsp:nvSpPr>
        <dsp:cNvPr id="0" name=""/>
        <dsp:cNvSpPr/>
      </dsp:nvSpPr>
      <dsp:spPr>
        <a:xfrm>
          <a:off x="3099597" y="0"/>
          <a:ext cx="1503820" cy="954926"/>
        </a:xfrm>
        <a:prstGeom prst="roundRect">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Yes Our Culture Does Affect us in many different way because your culture is a part of who you are.</a:t>
          </a:r>
          <a:endParaRPr lang="en-US" sz="800" kern="1200" dirty="0"/>
        </a:p>
      </dsp:txBody>
      <dsp:txXfrm>
        <a:off x="3146213" y="46616"/>
        <a:ext cx="1410588" cy="861694"/>
      </dsp:txXfrm>
    </dsp:sp>
    <dsp:sp modelId="{E614A40F-3A75-45C5-B55B-6CCCA10EBDDD}">
      <dsp:nvSpPr>
        <dsp:cNvPr id="0" name=""/>
        <dsp:cNvSpPr/>
      </dsp:nvSpPr>
      <dsp:spPr>
        <a:xfrm>
          <a:off x="3033308" y="984262"/>
          <a:ext cx="1122316" cy="1511313"/>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BB919-4575-4FF7-A09E-AF2C4E209754}">
      <dsp:nvSpPr>
        <dsp:cNvPr id="0" name=""/>
        <dsp:cNvSpPr/>
      </dsp:nvSpPr>
      <dsp:spPr>
        <a:xfrm>
          <a:off x="3200399" y="1142999"/>
          <a:ext cx="1122316" cy="1511313"/>
        </a:xfrm>
        <a:prstGeom prst="roundRect">
          <a:avLst>
            <a:gd name="adj" fmla="val 10000"/>
          </a:avLst>
        </a:prstGeom>
        <a:solidFill>
          <a:schemeClr val="lt1">
            <a:alpha val="90000"/>
            <a:hueOff val="0"/>
            <a:satOff val="0"/>
            <a:lumOff val="0"/>
            <a:alphaOff val="0"/>
          </a:schemeClr>
        </a:solidFill>
        <a:ln w="19050"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“..The roots of rhythm and blues are deeply woven into the American history..” </a:t>
          </a:r>
        </a:p>
        <a:p>
          <a:pPr lvl="0" algn="ctr" defTabSz="355600">
            <a:lnSpc>
              <a:spcPct val="90000"/>
            </a:lnSpc>
            <a:spcBef>
              <a:spcPct val="0"/>
            </a:spcBef>
            <a:spcAft>
              <a:spcPct val="35000"/>
            </a:spcAft>
          </a:pPr>
          <a:r>
            <a:rPr lang="en-US" sz="800" kern="1200" dirty="0" smtClean="0"/>
            <a:t>Page 489</a:t>
          </a:r>
          <a:endParaRPr lang="en-US" sz="800" kern="1200" dirty="0"/>
        </a:p>
      </dsp:txBody>
      <dsp:txXfrm>
        <a:off x="3233271" y="1175871"/>
        <a:ext cx="1056572" cy="1445569"/>
      </dsp:txXfrm>
    </dsp:sp>
    <dsp:sp modelId="{E79C4440-1C12-4043-82DF-06D19B55B387}">
      <dsp:nvSpPr>
        <dsp:cNvPr id="0" name=""/>
        <dsp:cNvSpPr/>
      </dsp:nvSpPr>
      <dsp:spPr>
        <a:xfrm>
          <a:off x="4709710" y="541367"/>
          <a:ext cx="1503820" cy="1355794"/>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D0E43-8919-4ACC-930F-2462921E8EB8}">
      <dsp:nvSpPr>
        <dsp:cNvPr id="0" name=""/>
        <dsp:cNvSpPr/>
      </dsp:nvSpPr>
      <dsp:spPr>
        <a:xfrm>
          <a:off x="4876802" y="700104"/>
          <a:ext cx="1503820" cy="1355794"/>
        </a:xfrm>
        <a:prstGeom prst="roundRect">
          <a:avLst>
            <a:gd name="adj" fmla="val 10000"/>
          </a:avLst>
        </a:prstGeom>
        <a:solidFill>
          <a:schemeClr val="lt1">
            <a:alpha val="90000"/>
            <a:hueOff val="0"/>
            <a:satOff val="0"/>
            <a:lumOff val="0"/>
            <a:alphaOff val="0"/>
          </a:schemeClr>
        </a:solidFill>
        <a:ln w="19050"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 a country full of sport stars, he somehow stands out..” </a:t>
          </a:r>
        </a:p>
        <a:p>
          <a:pPr lvl="0" algn="ctr" defTabSz="355600">
            <a:lnSpc>
              <a:spcPct val="90000"/>
            </a:lnSpc>
            <a:spcBef>
              <a:spcPct val="0"/>
            </a:spcBef>
            <a:spcAft>
              <a:spcPct val="35000"/>
            </a:spcAft>
          </a:pPr>
          <a:endParaRPr lang="en-US" sz="800" kern="1200" dirty="0"/>
        </a:p>
      </dsp:txBody>
      <dsp:txXfrm>
        <a:off x="4916512" y="739814"/>
        <a:ext cx="1424400" cy="1276374"/>
      </dsp:txXfrm>
    </dsp:sp>
    <dsp:sp modelId="{8ED23A04-D6F3-459F-A045-B7593E1E7796}">
      <dsp:nvSpPr>
        <dsp:cNvPr id="0" name=""/>
        <dsp:cNvSpPr/>
      </dsp:nvSpPr>
      <dsp:spPr>
        <a:xfrm>
          <a:off x="4872036" y="2133334"/>
          <a:ext cx="1503820" cy="1773288"/>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27549-67D3-480D-BE95-E9A4687EDE9D}">
      <dsp:nvSpPr>
        <dsp:cNvPr id="0" name=""/>
        <dsp:cNvSpPr/>
      </dsp:nvSpPr>
      <dsp:spPr>
        <a:xfrm>
          <a:off x="5039127" y="2292071"/>
          <a:ext cx="1503820" cy="1773288"/>
        </a:xfrm>
        <a:prstGeom prst="roundRect">
          <a:avLst>
            <a:gd name="adj" fmla="val 10000"/>
          </a:avLst>
        </a:prstGeom>
        <a:solidFill>
          <a:schemeClr val="lt1">
            <a:alpha val="90000"/>
            <a:hueOff val="0"/>
            <a:satOff val="0"/>
            <a:lumOff val="0"/>
            <a:alphaOff val="0"/>
          </a:schemeClr>
        </a:solidFill>
        <a:ln w="19050"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This shows that he, loved baseball and was very good at it, and always tried his hardest. But at the same time he enjoyed it because it was part of who he was. </a:t>
          </a:r>
          <a:endParaRPr lang="en-US" sz="800" kern="1200" dirty="0"/>
        </a:p>
      </dsp:txBody>
      <dsp:txXfrm>
        <a:off x="5083172" y="2336116"/>
        <a:ext cx="1415730" cy="1685198"/>
      </dsp:txXfrm>
    </dsp:sp>
    <dsp:sp modelId="{6250F3B1-6C3E-4B90-945A-937C6AF9801D}">
      <dsp:nvSpPr>
        <dsp:cNvPr id="0" name=""/>
        <dsp:cNvSpPr/>
      </dsp:nvSpPr>
      <dsp:spPr>
        <a:xfrm>
          <a:off x="2957104" y="4220335"/>
          <a:ext cx="1503820" cy="954926"/>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42F2A-2300-4200-AC72-4726DDE1D0F0}">
      <dsp:nvSpPr>
        <dsp:cNvPr id="0" name=""/>
        <dsp:cNvSpPr/>
      </dsp:nvSpPr>
      <dsp:spPr>
        <a:xfrm>
          <a:off x="3124195" y="4379072"/>
          <a:ext cx="1503820" cy="954926"/>
        </a:xfrm>
        <a:prstGeom prst="roundRect">
          <a:avLst>
            <a:gd name="adj" fmla="val 10000"/>
          </a:avLst>
        </a:prstGeom>
        <a:solidFill>
          <a:schemeClr val="lt1">
            <a:alpha val="90000"/>
            <a:hueOff val="0"/>
            <a:satOff val="0"/>
            <a:lumOff val="0"/>
            <a:alphaOff val="0"/>
          </a:schemeClr>
        </a:solidFill>
        <a:ln w="19050"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 play three different instruments, and different types of music. I enjoy the sound that comes out of them and  it soothes me</a:t>
          </a:r>
          <a:endParaRPr lang="en-US" sz="800" kern="1200" dirty="0"/>
        </a:p>
      </dsp:txBody>
      <dsp:txXfrm>
        <a:off x="3152164" y="4407041"/>
        <a:ext cx="1447882" cy="898988"/>
      </dsp:txXfrm>
    </dsp:sp>
    <dsp:sp modelId="{C0FFA127-8BC9-452E-B2F2-5A8EBC045503}">
      <dsp:nvSpPr>
        <dsp:cNvPr id="0" name=""/>
        <dsp:cNvSpPr/>
      </dsp:nvSpPr>
      <dsp:spPr>
        <a:xfrm>
          <a:off x="869834" y="2281415"/>
          <a:ext cx="1503820" cy="1276402"/>
        </a:xfrm>
        <a:prstGeom prst="roundRect">
          <a:avLst>
            <a:gd name="adj" fmla="val 10000"/>
          </a:avLst>
        </a:prstGeom>
        <a:solidFill>
          <a:schemeClr val="accent2">
            <a:tint val="99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57129-60E9-4413-8B40-2CB0DAFAE3FB}">
      <dsp:nvSpPr>
        <dsp:cNvPr id="0" name=""/>
        <dsp:cNvSpPr/>
      </dsp:nvSpPr>
      <dsp:spPr>
        <a:xfrm>
          <a:off x="1036926" y="2440151"/>
          <a:ext cx="1503820" cy="1276402"/>
        </a:xfrm>
        <a:prstGeom prst="roundRect">
          <a:avLst>
            <a:gd name="adj" fmla="val 10000"/>
          </a:avLst>
        </a:prstGeom>
        <a:solidFill>
          <a:schemeClr val="lt1">
            <a:alpha val="90000"/>
            <a:hueOff val="0"/>
            <a:satOff val="0"/>
            <a:lumOff val="0"/>
            <a:alphaOff val="0"/>
          </a:schemeClr>
        </a:solidFill>
        <a:ln w="19050" cap="rnd"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My reaction  was that Anderson’s  culture was his stories, and art and how  he enjoyed putting smiles on children’s face</a:t>
          </a:r>
          <a:endParaRPr lang="en-US" sz="800" kern="1200" dirty="0"/>
        </a:p>
      </dsp:txBody>
      <dsp:txXfrm>
        <a:off x="1074311" y="2477536"/>
        <a:ext cx="1429050" cy="12016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F2297-0CF7-4791-9B45-229DC4EA8321}" type="datetimeFigureOut">
              <a:rPr lang="en-US" smtClean="0"/>
              <a:pPr/>
              <a:t>3/27/2014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9D115-8424-4848-B68C-F3D6EFFA0514}" type="slidenum">
              <a:rPr lang="en-US" smtClean="0"/>
              <a:pPr/>
              <a:t>‹#›</a:t>
            </a:fld>
            <a:endParaRPr lang="en-US" dirty="0"/>
          </a:p>
        </p:txBody>
      </p:sp>
    </p:spTree>
    <p:extLst>
      <p:ext uri="{BB962C8B-B14F-4D97-AF65-F5344CB8AC3E}">
        <p14:creationId xmlns:p14="http://schemas.microsoft.com/office/powerpoint/2010/main" val="100720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9D115-8424-4848-B68C-F3D6EFFA0514}"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B45741A-5A6C-442A-9752-20FCAADFB73F}" type="datetimeFigureOut">
              <a:rPr lang="en-US" smtClean="0"/>
              <a:pPr/>
              <a:t>3/27/2014</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8C07F76-5321-46AB-BD17-837F8356D8D6}"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A8C07F76-5321-46AB-BD17-837F8356D8D6}"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A8C07F76-5321-46AB-BD17-837F8356D8D6}"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8C07F76-5321-46AB-BD17-837F8356D8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A8C07F76-5321-46AB-BD17-837F8356D8D6}"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8C07F76-5321-46AB-BD17-837F8356D8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8C07F76-5321-46AB-BD17-837F8356D8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8C07F76-5321-46AB-BD17-837F8356D8D6}"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8C07F76-5321-46AB-BD17-837F8356D8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B45741A-5A6C-442A-9752-20FCAADFB73F}" type="datetimeFigureOut">
              <a:rPr lang="en-US" smtClean="0"/>
              <a:pPr/>
              <a:t>3/27/2014</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8C07F76-5321-46AB-BD17-837F8356D8D6}"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B45741A-5A6C-442A-9752-20FCAADFB73F}" type="datetimeFigureOut">
              <a:rPr lang="en-US" smtClean="0"/>
              <a:pPr/>
              <a:t>3/27/2014</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8C07F76-5321-46AB-BD17-837F8356D8D6}"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8C07F76-5321-46AB-BD17-837F8356D8D6}"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8C07F76-5321-46AB-BD17-837F8356D8D6}"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B45741A-5A6C-442A-9752-20FCAADFB73F}" type="datetimeFigureOut">
              <a:rPr lang="en-US" smtClean="0"/>
              <a:pPr/>
              <a:t>3/27/2014</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8C07F76-5321-46AB-BD17-837F8356D8D6}"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B45741A-5A6C-442A-9752-20FCAADFB73F}" type="datetimeFigureOut">
              <a:rPr lang="en-US" smtClean="0"/>
              <a:pPr/>
              <a:t>3/27/2014</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8C07F76-5321-46AB-BD17-837F8356D8D6}"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8C07F76-5321-46AB-BD17-837F8356D8D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8C07F76-5321-46AB-BD17-837F8356D8D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07F76-5321-46AB-BD17-837F8356D8D6}"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8C07F76-5321-46AB-BD17-837F8356D8D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8C07F76-5321-46AB-BD17-837F8356D8D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8C07F76-5321-46AB-BD17-837F8356D8D6}"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8C07F76-5321-46AB-BD17-837F8356D8D6}"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45741A-5A6C-442A-9752-20FCAADFB73F}" type="datetimeFigureOut">
              <a:rPr lang="en-US" smtClean="0"/>
              <a:pPr/>
              <a:t>3/27/2014</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8C07F76-5321-46AB-BD17-837F8356D8D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C07F76-5321-46AB-BD17-837F8356D8D6}"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8C07F76-5321-46AB-BD17-837F8356D8D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45741A-5A6C-442A-9752-20FCAADFB73F}" type="datetimeFigureOut">
              <a:rPr lang="en-US" smtClean="0"/>
              <a:pPr/>
              <a:t>3/27/2014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8C07F76-5321-46AB-BD17-837F8356D8D6}"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C07F76-5321-46AB-BD17-837F8356D8D6}"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45741A-5A6C-442A-9752-20FCAADFB73F}" type="datetimeFigureOut">
              <a:rPr lang="en-US" smtClean="0"/>
              <a:pPr/>
              <a:t>3/27/2014</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8C07F76-5321-46AB-BD17-837F8356D8D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8C07F76-5321-46AB-BD17-837F8356D8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8C07F76-5321-46AB-BD17-837F8356D8D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8C07F76-5321-46AB-BD17-837F8356D8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B45741A-5A6C-442A-9752-20FCAADFB73F}" type="datetimeFigureOut">
              <a:rPr lang="en-US" smtClean="0"/>
              <a:pPr/>
              <a:t>3/27/2014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8C07F76-5321-46AB-BD17-837F8356D8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C07F76-5321-46AB-BD17-837F8356D8D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B45741A-5A6C-442A-9752-20FCAADFB73F}" type="datetimeFigureOut">
              <a:rPr lang="en-US" smtClean="0"/>
              <a:pPr/>
              <a:t>3/27/2014</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8C07F76-5321-46AB-BD17-837F8356D8D6}"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B45741A-5A6C-442A-9752-20FCAADFB73F}" type="datetimeFigureOut">
              <a:rPr lang="en-US" smtClean="0"/>
              <a:pPr/>
              <a:t>3/27/2014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C07F76-5321-46AB-BD17-837F8356D8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45741A-5A6C-442A-9752-20FCAADFB73F}" type="datetimeFigureOut">
              <a:rPr lang="en-US" smtClean="0"/>
              <a:pPr/>
              <a:t>3/27/2014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C07F76-5321-46AB-BD17-837F8356D8D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45741A-5A6C-442A-9752-20FCAADFB73F}" type="datetimeFigureOut">
              <a:rPr lang="en-US" smtClean="0"/>
              <a:pPr/>
              <a:t>3/27/2014</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C07F76-5321-46AB-BD17-837F8356D8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45741A-5A6C-442A-9752-20FCAADFB73F}" type="datetimeFigureOut">
              <a:rPr lang="en-US" smtClean="0"/>
              <a:pPr/>
              <a:t>3/27/2014</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8C07F76-5321-46AB-BD17-837F8356D8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audio" Target="../media/audio3.wav"/><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audio" Target="../media/audio4.wav"/><Relationship Id="rId1" Type="http://schemas.openxmlformats.org/officeDocument/2006/relationships/slideLayout" Target="../slideLayouts/slideLayout35.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6.xml"/><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slideLayout" Target="../slideLayouts/slideLayout57.xml"/><Relationship Id="rId1" Type="http://schemas.openxmlformats.org/officeDocument/2006/relationships/audio" Target="../media/audio5.wav"/><Relationship Id="rId6" Type="http://schemas.openxmlformats.org/officeDocument/2006/relationships/image" Target="../media/image38.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600201"/>
            <a:ext cx="7117180" cy="1600199"/>
          </a:xfrm>
        </p:spPr>
        <p:txBody>
          <a:bodyPr/>
          <a:lstStyle/>
          <a:p>
            <a:pPr algn="just"/>
            <a:r>
              <a:rPr lang="en-US" dirty="0" smtClean="0">
                <a:solidFill>
                  <a:schemeClr val="accent1">
                    <a:lumMod val="50000"/>
                  </a:schemeClr>
                </a:solidFill>
                <a:latin typeface="Times New Roman" pitchFamily="18" charset="0"/>
                <a:cs typeface="Times New Roman" pitchFamily="18" charset="0"/>
              </a:rPr>
              <a:t>Our Culture Our Life</a:t>
            </a:r>
            <a:endParaRPr lang="en-US" dirty="0">
              <a:solidFill>
                <a:schemeClr val="accent1">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009442" y="3505200"/>
            <a:ext cx="7117180" cy="2133600"/>
          </a:xfrm>
        </p:spPr>
        <p:txBody>
          <a:bodyPr>
            <a:normAutofit/>
          </a:bodyPr>
          <a:lstStyle/>
          <a:p>
            <a:r>
              <a:rPr lang="en-US" sz="1400" dirty="0" smtClean="0">
                <a:solidFill>
                  <a:schemeClr val="accent1">
                    <a:lumMod val="50000"/>
                  </a:schemeClr>
                </a:solidFill>
                <a:latin typeface="Blackadder ITC" pitchFamily="82" charset="0"/>
              </a:rPr>
              <a:t>By Massilya Amezdat</a:t>
            </a:r>
            <a:endParaRPr lang="en-US" sz="1400" dirty="0">
              <a:solidFill>
                <a:schemeClr val="accent1">
                  <a:lumMod val="50000"/>
                </a:schemeClr>
              </a:solidFill>
              <a:latin typeface="Blackadder ITC" pitchFamily="82" charset="0"/>
            </a:endParaRPr>
          </a:p>
        </p:txBody>
      </p:sp>
    </p:spTree>
    <p:extLst>
      <p:ext uri="{BB962C8B-B14F-4D97-AF65-F5344CB8AC3E}">
        <p14:creationId xmlns:p14="http://schemas.microsoft.com/office/powerpoint/2010/main" val="2682071315"/>
      </p:ext>
    </p:extLst>
  </p:cSld>
  <p:clrMapOvr>
    <a:masterClrMapping/>
  </p:clrMapOvr>
  <p:transition advTm="3000">
    <p:wedg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From the Stories</a:t>
            </a:r>
            <a:endParaRPr lang="en-US" dirty="0"/>
          </a:p>
        </p:txBody>
      </p:sp>
      <p:graphicFrame>
        <p:nvGraphicFramePr>
          <p:cNvPr id="4" name="Content Placeholder 3"/>
          <p:cNvGraphicFramePr>
            <a:graphicFrameLocks noGrp="1"/>
          </p:cNvGraphicFramePr>
          <p:nvPr>
            <p:ph idx="1"/>
          </p:nvPr>
        </p:nvGraphicFramePr>
        <p:xfrm>
          <a:off x="0" y="1524000"/>
          <a:ext cx="11201400" cy="5965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Conclusion/Summary</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r>
              <a:rPr lang="en-US" dirty="0" smtClean="0"/>
              <a:t>In conclusion, there will be different people from all over the world in America, there will be all different types of religions, races, and more. All we can do is learn to accept their ways, and learn new things.  We will learn how to become friends, and perhaps allies, other than enemies and start wars. Because this month was presented to show all of the cultures, and all of their customs, and how we should all be friends,  which will take a few steps to get moving.</a:t>
            </a:r>
          </a:p>
          <a:p>
            <a:pPr lvl="8" algn="just"/>
            <a:r>
              <a:rPr lang="en-US" dirty="0" smtClean="0"/>
              <a:t>Thank you</a:t>
            </a:r>
            <a:endParaRPr lang="en-US" dirty="0"/>
          </a:p>
        </p:txBody>
      </p:sp>
    </p:spTree>
  </p:cSld>
  <p:clrMapOvr>
    <a:masterClrMapping/>
  </p:clrMapOvr>
  <p:transition advTm="22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7520940" cy="609600"/>
          </a:xfrm>
        </p:spPr>
        <p:txBody>
          <a:bodyPr>
            <a:scene3d>
              <a:camera prst="orthographicFront">
                <a:rot lat="2400000" lon="1200000" rev="1200000"/>
              </a:camera>
              <a:lightRig rig="threePt" dir="t"/>
            </a:scene3d>
          </a:bodyPr>
          <a:lstStyle/>
          <a:p>
            <a:r>
              <a:rPr lang="en-US" sz="2800" dirty="0" smtClean="0">
                <a:solidFill>
                  <a:srgbClr val="00B050"/>
                </a:solidFill>
                <a:latin typeface="Agency FB" pitchFamily="34" charset="0"/>
              </a:rPr>
              <a:t>So how do our experiences and/or culture determine what we interpret?</a:t>
            </a:r>
            <a:endParaRPr lang="en-US" sz="2800" dirty="0">
              <a:solidFill>
                <a:srgbClr val="00B050"/>
              </a:solidFill>
              <a:latin typeface="Agency FB" pitchFamily="34" charset="0"/>
            </a:endParaRPr>
          </a:p>
        </p:txBody>
      </p:sp>
      <p:sp>
        <p:nvSpPr>
          <p:cNvPr id="3" name="Content Placeholder 2"/>
          <p:cNvSpPr>
            <a:spLocks noGrp="1"/>
          </p:cNvSpPr>
          <p:nvPr>
            <p:ph idx="1"/>
          </p:nvPr>
        </p:nvSpPr>
        <p:spPr/>
        <p:txBody>
          <a:bodyPr/>
          <a:lstStyle/>
          <a:p>
            <a:pPr marL="0" indent="0" algn="just">
              <a:buNone/>
            </a:pPr>
            <a:endParaRPr lang="en-US" dirty="0" smtClean="0">
              <a:solidFill>
                <a:schemeClr val="accent6">
                  <a:lumMod val="50000"/>
                </a:schemeClr>
              </a:solidFill>
            </a:endParaRPr>
          </a:p>
          <a:p>
            <a:pPr marL="0" indent="0" algn="just">
              <a:buNone/>
            </a:pPr>
            <a:endParaRPr lang="en-US" dirty="0">
              <a:solidFill>
                <a:schemeClr val="accent6">
                  <a:lumMod val="50000"/>
                </a:schemeClr>
              </a:solidFill>
            </a:endParaRPr>
          </a:p>
          <a:p>
            <a:pPr marL="0" indent="0" algn="just">
              <a:buNone/>
            </a:pPr>
            <a:r>
              <a:rPr lang="en-US" dirty="0" smtClean="0">
                <a:solidFill>
                  <a:schemeClr val="accent6">
                    <a:lumMod val="50000"/>
                  </a:schemeClr>
                </a:solidFill>
              </a:rPr>
              <a:t>It does, in many different ways. Our culture is what we are basically made of, our essential piece, without it who would we be? Culture  is  our language, our traditions, our music, and basically all we have inside of us. That’s what determines what we all are, because in the end that is what you will be most proud of ; where you came from.</a:t>
            </a:r>
            <a:endParaRPr lang="en-US" dirty="0">
              <a:solidFill>
                <a:schemeClr val="accent6">
                  <a:lumMod val="50000"/>
                </a:schemeClr>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19458" name="Picture 2" descr="http://www.thelanguagebanc.com/wp-content/uploads/2012/08/Culture.bmp"/>
          <p:cNvPicPr>
            <a:picLocks noChangeAspect="1" noChangeArrowheads="1"/>
          </p:cNvPicPr>
          <p:nvPr/>
        </p:nvPicPr>
        <p:blipFill>
          <a:blip r:embed="rId3" cstate="print"/>
          <a:srcRect/>
          <a:stretch>
            <a:fillRect/>
          </a:stretch>
        </p:blipFill>
        <p:spPr bwMode="auto">
          <a:xfrm>
            <a:off x="2438400" y="2971800"/>
            <a:ext cx="4267200" cy="4024818"/>
          </a:xfrm>
          <a:prstGeom prst="rect">
            <a:avLst/>
          </a:prstGeom>
          <a:ln>
            <a:noFill/>
          </a:ln>
          <a:effectLst>
            <a:softEdge rad="112500"/>
          </a:effectLst>
        </p:spPr>
      </p:pic>
    </p:spTree>
    <p:extLst>
      <p:ext uri="{BB962C8B-B14F-4D97-AF65-F5344CB8AC3E}">
        <p14:creationId xmlns:p14="http://schemas.microsoft.com/office/powerpoint/2010/main" val="2901637640"/>
      </p:ext>
    </p:extLst>
  </p:cSld>
  <p:clrMapOvr>
    <a:masterClrMapping/>
  </p:clrMapOvr>
  <p:transition advTm="15000">
    <p:diamon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sp>
        <p:nvSpPr>
          <p:cNvPr id="3" name="Content Placeholder 2"/>
          <p:cNvSpPr>
            <a:spLocks noGrp="1"/>
          </p:cNvSpPr>
          <p:nvPr>
            <p:ph idx="1"/>
          </p:nvPr>
        </p:nvSpPr>
        <p:spPr>
          <a:xfrm>
            <a:off x="1009444" y="1765231"/>
            <a:ext cx="7125112" cy="4051437"/>
          </a:xfrm>
        </p:spPr>
        <p:txBody>
          <a:bodyPr/>
          <a:lstStyle/>
          <a:p>
            <a:r>
              <a:rPr lang="en-US" dirty="0" smtClean="0"/>
              <a:t>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 y="1350930"/>
            <a:ext cx="3218155" cy="244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490" y="3491883"/>
            <a:ext cx="2590800" cy="172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208060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2851" y="5156321"/>
            <a:ext cx="1524000" cy="177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media.24ways.org/2011/mills/2.jpg"/>
          <p:cNvPicPr>
            <a:picLocks noChangeAspect="1" noChangeArrowheads="1"/>
          </p:cNvPicPr>
          <p:nvPr/>
        </p:nvPicPr>
        <p:blipFill>
          <a:blip r:embed="rId7" cstate="print"/>
          <a:srcRect/>
          <a:stretch>
            <a:fillRect/>
          </a:stretch>
        </p:blipFill>
        <p:spPr bwMode="auto">
          <a:xfrm>
            <a:off x="4572000" y="4876800"/>
            <a:ext cx="3673927" cy="1524000"/>
          </a:xfrm>
          <a:prstGeom prst="rect">
            <a:avLst/>
          </a:prstGeom>
          <a:noFill/>
        </p:spPr>
      </p:pic>
      <p:pic>
        <p:nvPicPr>
          <p:cNvPr id="5" name="Picture 4" descr="https://encrypted-tbn3.gstatic.com/images?q=tbn:ANd9GcQpHRyOp1tpDN4MpXMToOy3-49LtgD8Yft514cR0k7jERwn7IFe"/>
          <p:cNvPicPr>
            <a:picLocks noChangeAspect="1" noChangeArrowheads="1"/>
          </p:cNvPicPr>
          <p:nvPr/>
        </p:nvPicPr>
        <p:blipFill>
          <a:blip r:embed="rId8" cstate="print"/>
          <a:srcRect/>
          <a:stretch>
            <a:fillRect/>
          </a:stretch>
        </p:blipFill>
        <p:spPr bwMode="auto">
          <a:xfrm>
            <a:off x="5257800" y="2819400"/>
            <a:ext cx="2143125" cy="2143125"/>
          </a:xfrm>
          <a:prstGeom prst="rect">
            <a:avLst/>
          </a:prstGeom>
          <a:ln w="88900" cap="sq" cmpd="thickThin">
            <a:solidFill>
              <a:srgbClr val="000000"/>
            </a:solidFill>
            <a:prstDash val="solid"/>
            <a:miter lim="800000"/>
          </a:ln>
          <a:effectLst>
            <a:innerShdw blurRad="76200">
              <a:srgbClr val="000000"/>
            </a:innerShdw>
          </a:effectLst>
        </p:spPr>
      </p:pic>
      <p:pic>
        <p:nvPicPr>
          <p:cNvPr id="1030" name="Picture 6" descr="https://encrypted-tbn0.gstatic.com/images?q=tbn:ANd9GcRW082O_J2oC913tPcLZDcRsr5lxBjSDA8Jqom_paOHj8eeFZ9Y9A"/>
          <p:cNvPicPr>
            <a:picLocks noChangeAspect="1" noChangeArrowheads="1"/>
          </p:cNvPicPr>
          <p:nvPr/>
        </p:nvPicPr>
        <p:blipFill>
          <a:blip r:embed="rId9" cstate="print"/>
          <a:srcRect/>
          <a:stretch>
            <a:fillRect/>
          </a:stretch>
        </p:blipFill>
        <p:spPr bwMode="auto">
          <a:xfrm>
            <a:off x="3048000" y="2590800"/>
            <a:ext cx="2743200" cy="962654"/>
          </a:xfrm>
          <a:prstGeom prst="rect">
            <a:avLst/>
          </a:prstGeom>
          <a:noFill/>
        </p:spPr>
      </p:pic>
      <p:pic>
        <p:nvPicPr>
          <p:cNvPr id="1032" name="Picture 8" descr="https://encrypted-tbn2.gstatic.com/images?q=tbn:ANd9GcQntL84YU26Zv4kxmj0Y2-kQDZMVatLa8l8DZUEmBzuf8e6v1js"/>
          <p:cNvPicPr>
            <a:picLocks noChangeAspect="1" noChangeArrowheads="1"/>
          </p:cNvPicPr>
          <p:nvPr/>
        </p:nvPicPr>
        <p:blipFill>
          <a:blip r:embed="rId10" cstate="print"/>
          <a:srcRect/>
          <a:stretch>
            <a:fillRect/>
          </a:stretch>
        </p:blipFill>
        <p:spPr bwMode="auto">
          <a:xfrm>
            <a:off x="5669280" y="1097280"/>
            <a:ext cx="2590800" cy="1762136"/>
          </a:xfrm>
          <a:prstGeom prst="rect">
            <a:avLst/>
          </a:prstGeom>
          <a:noFill/>
        </p:spPr>
      </p:pic>
      <p:pic>
        <p:nvPicPr>
          <p:cNvPr id="1036" name="Picture 12" descr="https://encrypted-tbn1.gstatic.com/images?q=tbn:ANd9GcRDHsTxqpP44RS1fZNbTiLX8SXMHtrqonWfcN3JUx4lNHB3zJYU"/>
          <p:cNvPicPr>
            <a:picLocks noChangeAspect="1" noChangeArrowheads="1"/>
          </p:cNvPicPr>
          <p:nvPr/>
        </p:nvPicPr>
        <p:blipFill>
          <a:blip r:embed="rId11" cstate="print"/>
          <a:srcRect/>
          <a:stretch>
            <a:fillRect/>
          </a:stretch>
        </p:blipFill>
        <p:spPr bwMode="auto">
          <a:xfrm>
            <a:off x="3219152" y="838200"/>
            <a:ext cx="2495848"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77146" y="2819400"/>
            <a:ext cx="1866853" cy="123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00924" y="3996384"/>
            <a:ext cx="1743075" cy="115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755" y="3688641"/>
            <a:ext cx="917911" cy="146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08131" y="-194616"/>
            <a:ext cx="1642461" cy="1291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13" y="-14020"/>
            <a:ext cx="1656425" cy="930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31"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00200" y="-402799"/>
            <a:ext cx="3907931"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57669" y="5205986"/>
            <a:ext cx="1297161" cy="170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235" y="5156321"/>
            <a:ext cx="2092223" cy="170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50592" y="-281659"/>
            <a:ext cx="1993407" cy="14659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10572" y="1098020"/>
            <a:ext cx="1024976" cy="1721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1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235" y="673816"/>
            <a:ext cx="1161416" cy="110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06249" y="949262"/>
            <a:ext cx="612321" cy="8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60770" y="5105400"/>
            <a:ext cx="98323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9" name="Picture 1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46852" y="6010825"/>
            <a:ext cx="3366294" cy="91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614215"/>
      </p:ext>
    </p:extLst>
  </p:cSld>
  <p:clrMapOvr>
    <a:masterClrMapping/>
  </p:clrMapOvr>
  <p:transition advTm="12000">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p:cTn id="13" dur="1000" fill="hold"/>
                                        <p:tgtEl>
                                          <p:spTgt spid="1036"/>
                                        </p:tgtEl>
                                        <p:attrNameLst>
                                          <p:attrName>ppt_w</p:attrName>
                                        </p:attrNameLst>
                                      </p:cBhvr>
                                      <p:tavLst>
                                        <p:tav tm="0">
                                          <p:val>
                                            <p:fltVal val="0"/>
                                          </p:val>
                                        </p:tav>
                                        <p:tav tm="100000">
                                          <p:val>
                                            <p:strVal val="#ppt_w"/>
                                          </p:val>
                                        </p:tav>
                                      </p:tavLst>
                                    </p:anim>
                                    <p:anim calcmode="lin" valueType="num">
                                      <p:cBhvr>
                                        <p:cTn id="14" dur="1000" fill="hold"/>
                                        <p:tgtEl>
                                          <p:spTgt spid="1036"/>
                                        </p:tgtEl>
                                        <p:attrNameLst>
                                          <p:attrName>ppt_h</p:attrName>
                                        </p:attrNameLst>
                                      </p:cBhvr>
                                      <p:tavLst>
                                        <p:tav tm="0">
                                          <p:val>
                                            <p:fltVal val="0"/>
                                          </p:val>
                                        </p:tav>
                                        <p:tav tm="100000">
                                          <p:val>
                                            <p:strVal val="#ppt_h"/>
                                          </p:val>
                                        </p:tav>
                                      </p:tavLst>
                                    </p:anim>
                                    <p:anim calcmode="lin" valueType="num">
                                      <p:cBhvr>
                                        <p:cTn id="15" dur="1000" fill="hold"/>
                                        <p:tgtEl>
                                          <p:spTgt spid="1036"/>
                                        </p:tgtEl>
                                        <p:attrNameLst>
                                          <p:attrName>style.rotation</p:attrName>
                                        </p:attrNameLst>
                                      </p:cBhvr>
                                      <p:tavLst>
                                        <p:tav tm="0">
                                          <p:val>
                                            <p:fltVal val="90"/>
                                          </p:val>
                                        </p:tav>
                                        <p:tav tm="100000">
                                          <p:val>
                                            <p:fltVal val="0"/>
                                          </p:val>
                                        </p:tav>
                                      </p:tavLst>
                                    </p:anim>
                                    <p:animEffect transition="in" filter="fade">
                                      <p:cBhvr>
                                        <p:cTn id="16" dur="1000"/>
                                        <p:tgtEl>
                                          <p:spTgt spid="103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randombar(horizontal)">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2000"/>
                                        <p:tgtEl>
                                          <p:spTgt spid="1028"/>
                                        </p:tgtEl>
                                      </p:cBhvr>
                                    </p:animEffect>
                                    <p:anim calcmode="lin" valueType="num">
                                      <p:cBhvr>
                                        <p:cTn id="34" dur="2000" fill="hold"/>
                                        <p:tgtEl>
                                          <p:spTgt spid="1028"/>
                                        </p:tgtEl>
                                        <p:attrNameLst>
                                          <p:attrName>ppt_w</p:attrName>
                                        </p:attrNameLst>
                                      </p:cBhvr>
                                      <p:tavLst>
                                        <p:tav tm="0" fmla="#ppt_w*sin(2.5*pi*$)">
                                          <p:val>
                                            <p:fltVal val="0"/>
                                          </p:val>
                                        </p:tav>
                                        <p:tav tm="100000">
                                          <p:val>
                                            <p:fltVal val="1"/>
                                          </p:val>
                                        </p:tav>
                                      </p:tavLst>
                                    </p:anim>
                                    <p:anim calcmode="lin" valueType="num">
                                      <p:cBhvr>
                                        <p:cTn id="35"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1000"/>
                                        <p:tgtEl>
                                          <p:spTgt spid="1027"/>
                                        </p:tgtEl>
                                      </p:cBhvr>
                                    </p:animEffect>
                                    <p:anim calcmode="lin" valueType="num">
                                      <p:cBhvr>
                                        <p:cTn id="41" dur="1000" fill="hold"/>
                                        <p:tgtEl>
                                          <p:spTgt spid="1027"/>
                                        </p:tgtEl>
                                        <p:attrNameLst>
                                          <p:attrName>ppt_x</p:attrName>
                                        </p:attrNameLst>
                                      </p:cBhvr>
                                      <p:tavLst>
                                        <p:tav tm="0">
                                          <p:val>
                                            <p:strVal val="#ppt_x"/>
                                          </p:val>
                                        </p:tav>
                                        <p:tav tm="100000">
                                          <p:val>
                                            <p:strVal val="#ppt_x"/>
                                          </p:val>
                                        </p:tav>
                                      </p:tavLst>
                                    </p:anim>
                                    <p:anim calcmode="lin" valueType="num">
                                      <p:cBhvr>
                                        <p:cTn id="4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circle(in)">
                                      <p:cBhvr>
                                        <p:cTn id="54" dur="2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029"/>
                                        </p:tgtEl>
                                        <p:attrNameLst>
                                          <p:attrName>style.visibility</p:attrName>
                                        </p:attrNameLst>
                                      </p:cBhvr>
                                      <p:to>
                                        <p:strVal val="visible"/>
                                      </p:to>
                                    </p:set>
                                    <p:animEffect transition="in" filter="barn(inVertical)">
                                      <p:cBhvr>
                                        <p:cTn id="59" dur="500"/>
                                        <p:tgtEl>
                                          <p:spTgt spid="102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barn(inVertical)">
                                      <p:cBhvr>
                                        <p:cTn id="83" dur="500"/>
                                        <p:tgtEl>
                                          <p:spTgt spid="1031"/>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1000" fill="hold"/>
                                        <p:tgtEl>
                                          <p:spTgt spid="10"/>
                                        </p:tgtEl>
                                        <p:attrNameLst>
                                          <p:attrName>ppt_w</p:attrName>
                                        </p:attrNameLst>
                                      </p:cBhvr>
                                      <p:tavLst>
                                        <p:tav tm="0">
                                          <p:val>
                                            <p:fltVal val="0"/>
                                          </p:val>
                                        </p:tav>
                                        <p:tav tm="100000">
                                          <p:val>
                                            <p:strVal val="#ppt_w"/>
                                          </p:val>
                                        </p:tav>
                                      </p:tavLst>
                                    </p:anim>
                                    <p:anim calcmode="lin" valueType="num">
                                      <p:cBhvr>
                                        <p:cTn id="89" dur="1000" fill="hold"/>
                                        <p:tgtEl>
                                          <p:spTgt spid="10"/>
                                        </p:tgtEl>
                                        <p:attrNameLst>
                                          <p:attrName>ppt_h</p:attrName>
                                        </p:attrNameLst>
                                      </p:cBhvr>
                                      <p:tavLst>
                                        <p:tav tm="0">
                                          <p:val>
                                            <p:fltVal val="0"/>
                                          </p:val>
                                        </p:tav>
                                        <p:tav tm="100000">
                                          <p:val>
                                            <p:strVal val="#ppt_h"/>
                                          </p:val>
                                        </p:tav>
                                      </p:tavLst>
                                    </p:anim>
                                    <p:anim calcmode="lin" valueType="num">
                                      <p:cBhvr>
                                        <p:cTn id="90" dur="1000" fill="hold"/>
                                        <p:tgtEl>
                                          <p:spTgt spid="10"/>
                                        </p:tgtEl>
                                        <p:attrNameLst>
                                          <p:attrName>style.rotation</p:attrName>
                                        </p:attrNameLst>
                                      </p:cBhvr>
                                      <p:tavLst>
                                        <p:tav tm="0">
                                          <p:val>
                                            <p:fltVal val="90"/>
                                          </p:val>
                                        </p:tav>
                                        <p:tav tm="100000">
                                          <p:val>
                                            <p:fltVal val="0"/>
                                          </p:val>
                                        </p:tav>
                                      </p:tavLst>
                                    </p:anim>
                                    <p:animEffect transition="in" filter="fade">
                                      <p:cBhvr>
                                        <p:cTn id="91" dur="10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nodeType="clickEffect">
                                  <p:stCondLst>
                                    <p:cond delay="0"/>
                                  </p:stCondLst>
                                  <p:childTnLst>
                                    <p:set>
                                      <p:cBhvr>
                                        <p:cTn id="95" dur="1" fill="hold">
                                          <p:stCondLst>
                                            <p:cond delay="0"/>
                                          </p:stCondLst>
                                        </p:cTn>
                                        <p:tgtEl>
                                          <p:spTgt spid="1033"/>
                                        </p:tgtEl>
                                        <p:attrNameLst>
                                          <p:attrName>style.visibility</p:attrName>
                                        </p:attrNameLst>
                                      </p:cBhvr>
                                      <p:to>
                                        <p:strVal val="visible"/>
                                      </p:to>
                                    </p:set>
                                    <p:animEffect transition="in" filter="fade">
                                      <p:cBhvr>
                                        <p:cTn id="96" dur="2000"/>
                                        <p:tgtEl>
                                          <p:spTgt spid="1033"/>
                                        </p:tgtEl>
                                      </p:cBhvr>
                                    </p:animEffect>
                                    <p:anim calcmode="lin" valueType="num">
                                      <p:cBhvr>
                                        <p:cTn id="97" dur="2000" fill="hold"/>
                                        <p:tgtEl>
                                          <p:spTgt spid="1033"/>
                                        </p:tgtEl>
                                        <p:attrNameLst>
                                          <p:attrName>ppt_w</p:attrName>
                                        </p:attrNameLst>
                                      </p:cBhvr>
                                      <p:tavLst>
                                        <p:tav tm="0" fmla="#ppt_w*sin(2.5*pi*$)">
                                          <p:val>
                                            <p:fltVal val="0"/>
                                          </p:val>
                                        </p:tav>
                                        <p:tav tm="100000">
                                          <p:val>
                                            <p:fltVal val="1"/>
                                          </p:val>
                                        </p:tav>
                                      </p:tavLst>
                                    </p:anim>
                                    <p:anim calcmode="lin" valueType="num">
                                      <p:cBhvr>
                                        <p:cTn id="98" dur="2000" fill="hold"/>
                                        <p:tgtEl>
                                          <p:spTgt spid="1033"/>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randombar(horizontal)">
                                      <p:cBhvr>
                                        <p:cTn id="103" dur="5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p:cTn id="108" dur="1000" fill="hold"/>
                                        <p:tgtEl>
                                          <p:spTgt spid="9"/>
                                        </p:tgtEl>
                                        <p:attrNameLst>
                                          <p:attrName>ppt_w</p:attrName>
                                        </p:attrNameLst>
                                      </p:cBhvr>
                                      <p:tavLst>
                                        <p:tav tm="0">
                                          <p:val>
                                            <p:fltVal val="0"/>
                                          </p:val>
                                        </p:tav>
                                        <p:tav tm="100000">
                                          <p:val>
                                            <p:strVal val="#ppt_w"/>
                                          </p:val>
                                        </p:tav>
                                      </p:tavLst>
                                    </p:anim>
                                    <p:anim calcmode="lin" valueType="num">
                                      <p:cBhvr>
                                        <p:cTn id="109" dur="1000" fill="hold"/>
                                        <p:tgtEl>
                                          <p:spTgt spid="9"/>
                                        </p:tgtEl>
                                        <p:attrNameLst>
                                          <p:attrName>ppt_h</p:attrName>
                                        </p:attrNameLst>
                                      </p:cBhvr>
                                      <p:tavLst>
                                        <p:tav tm="0">
                                          <p:val>
                                            <p:fltVal val="0"/>
                                          </p:val>
                                        </p:tav>
                                        <p:tav tm="100000">
                                          <p:val>
                                            <p:strVal val="#ppt_h"/>
                                          </p:val>
                                        </p:tav>
                                      </p:tavLst>
                                    </p:anim>
                                    <p:anim calcmode="lin" valueType="num">
                                      <p:cBhvr>
                                        <p:cTn id="110" dur="1000" fill="hold"/>
                                        <p:tgtEl>
                                          <p:spTgt spid="9"/>
                                        </p:tgtEl>
                                        <p:attrNameLst>
                                          <p:attrName>style.rotation</p:attrName>
                                        </p:attrNameLst>
                                      </p:cBhvr>
                                      <p:tavLst>
                                        <p:tav tm="0">
                                          <p:val>
                                            <p:fltVal val="90"/>
                                          </p:val>
                                        </p:tav>
                                        <p:tav tm="100000">
                                          <p:val>
                                            <p:fltVal val="0"/>
                                          </p:val>
                                        </p:tav>
                                      </p:tavLst>
                                    </p:anim>
                                    <p:animEffect transition="in" filter="fade">
                                      <p:cBhvr>
                                        <p:cTn id="111" dur="10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1034"/>
                                        </p:tgtEl>
                                        <p:attrNameLst>
                                          <p:attrName>style.visibility</p:attrName>
                                        </p:attrNameLst>
                                      </p:cBhvr>
                                      <p:to>
                                        <p:strVal val="visible"/>
                                      </p:to>
                                    </p:set>
                                    <p:animEffect transition="in" filter="wipe(down)">
                                      <p:cBhvr>
                                        <p:cTn id="116" dur="500"/>
                                        <p:tgtEl>
                                          <p:spTgt spid="1034"/>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035"/>
                                        </p:tgtEl>
                                        <p:attrNameLst>
                                          <p:attrName>style.visibility</p:attrName>
                                        </p:attrNameLst>
                                      </p:cBhvr>
                                      <p:to>
                                        <p:strVal val="visible"/>
                                      </p:to>
                                    </p:set>
                                    <p:anim calcmode="lin" valueType="num">
                                      <p:cBhvr additive="base">
                                        <p:cTn id="121" dur="500" fill="hold"/>
                                        <p:tgtEl>
                                          <p:spTgt spid="1035"/>
                                        </p:tgtEl>
                                        <p:attrNameLst>
                                          <p:attrName>ppt_x</p:attrName>
                                        </p:attrNameLst>
                                      </p:cBhvr>
                                      <p:tavLst>
                                        <p:tav tm="0">
                                          <p:val>
                                            <p:strVal val="#ppt_x"/>
                                          </p:val>
                                        </p:tav>
                                        <p:tav tm="100000">
                                          <p:val>
                                            <p:strVal val="#ppt_x"/>
                                          </p:val>
                                        </p:tav>
                                      </p:tavLst>
                                    </p:anim>
                                    <p:anim calcmode="lin" valueType="num">
                                      <p:cBhvr additive="base">
                                        <p:cTn id="122"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circle(in)">
                                      <p:cBhvr>
                                        <p:cTn id="127" dur="20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1037"/>
                                        </p:tgtEl>
                                        <p:attrNameLst>
                                          <p:attrName>style.visibility</p:attrName>
                                        </p:attrNameLst>
                                      </p:cBhvr>
                                      <p:to>
                                        <p:strVal val="visible"/>
                                      </p:to>
                                    </p:set>
                                    <p:animEffect transition="in" filter="randombar(horizontal)">
                                      <p:cBhvr>
                                        <p:cTn id="132" dur="500"/>
                                        <p:tgtEl>
                                          <p:spTgt spid="1037"/>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nodeType="clickEffect">
                                  <p:stCondLst>
                                    <p:cond delay="0"/>
                                  </p:stCondLst>
                                  <p:childTnLst>
                                    <p:set>
                                      <p:cBhvr>
                                        <p:cTn id="136" dur="1" fill="hold">
                                          <p:stCondLst>
                                            <p:cond delay="0"/>
                                          </p:stCondLst>
                                        </p:cTn>
                                        <p:tgtEl>
                                          <p:spTgt spid="1038"/>
                                        </p:tgtEl>
                                        <p:attrNameLst>
                                          <p:attrName>style.visibility</p:attrName>
                                        </p:attrNameLst>
                                      </p:cBhvr>
                                      <p:to>
                                        <p:strVal val="visible"/>
                                      </p:to>
                                    </p:set>
                                    <p:animEffect transition="in" filter="randombar(horizontal)">
                                      <p:cBhvr>
                                        <p:cTn id="137" dur="500"/>
                                        <p:tgtEl>
                                          <p:spTgt spid="1038"/>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nodeType="clickEffect">
                                  <p:stCondLst>
                                    <p:cond delay="0"/>
                                  </p:stCondLst>
                                  <p:childTnLst>
                                    <p:set>
                                      <p:cBhvr>
                                        <p:cTn id="141" dur="1" fill="hold">
                                          <p:stCondLst>
                                            <p:cond delay="0"/>
                                          </p:stCondLst>
                                        </p:cTn>
                                        <p:tgtEl>
                                          <p:spTgt spid="1039"/>
                                        </p:tgtEl>
                                        <p:attrNameLst>
                                          <p:attrName>style.visibility</p:attrName>
                                        </p:attrNameLst>
                                      </p:cBhvr>
                                      <p:to>
                                        <p:strVal val="visible"/>
                                      </p:to>
                                    </p:set>
                                    <p:animEffect transition="in" filter="wheel(1)">
                                      <p:cBhvr>
                                        <p:cTn id="142" dur="2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My C</a:t>
            </a:r>
            <a:r>
              <a:rPr lang="en-US" dirty="0" smtClean="0">
                <a:solidFill>
                  <a:srgbClr val="FF0000"/>
                </a:solidFill>
              </a:rPr>
              <a:t>ult</a:t>
            </a:r>
            <a:r>
              <a:rPr lang="en-US" dirty="0" smtClean="0">
                <a:solidFill>
                  <a:srgbClr val="FFFFFF"/>
                </a:solidFill>
              </a:rPr>
              <a:t>ure</a:t>
            </a:r>
            <a:endParaRPr lang="en-US" dirty="0">
              <a:solidFill>
                <a:srgbClr val="FFFFFF"/>
              </a:solidFill>
            </a:endParaRPr>
          </a:p>
        </p:txBody>
      </p:sp>
      <p:pic>
        <p:nvPicPr>
          <p:cNvPr id="54275" name="Picture 3" descr="C:\Users\RAY\AppData\Local\Microsoft\Windows\Temporary Internet Files\Content.IE5\AQOAT2JU\MC900015930[1].wmf"/>
          <p:cNvPicPr>
            <a:picLocks noChangeAspect="1" noChangeArrowheads="1"/>
          </p:cNvPicPr>
          <p:nvPr/>
        </p:nvPicPr>
        <p:blipFill>
          <a:blip r:embed="rId3" cstate="print"/>
          <a:srcRect/>
          <a:stretch>
            <a:fillRect/>
          </a:stretch>
        </p:blipFill>
        <p:spPr bwMode="auto">
          <a:xfrm>
            <a:off x="990600" y="0"/>
            <a:ext cx="1655978" cy="1295705"/>
          </a:xfrm>
          <a:prstGeom prst="rect">
            <a:avLst/>
          </a:prstGeom>
          <a:ln>
            <a:noFill/>
          </a:ln>
          <a:effectLst>
            <a:softEdge rad="112500"/>
          </a:effectLst>
        </p:spPr>
      </p:pic>
      <p:pic>
        <p:nvPicPr>
          <p:cNvPr id="9" name="Content Placeholder 8" descr="images.jpg"/>
          <p:cNvPicPr>
            <a:picLocks noGrp="1" noChangeAspect="1"/>
          </p:cNvPicPr>
          <p:nvPr>
            <p:ph idx="1"/>
          </p:nvPr>
        </p:nvPicPr>
        <p:blipFill>
          <a:blip r:embed="rId4" cstate="print"/>
          <a:stretch>
            <a:fillRect/>
          </a:stretch>
        </p:blipFill>
        <p:spPr>
          <a:xfrm>
            <a:off x="6477000" y="304800"/>
            <a:ext cx="1143000" cy="7620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838200" y="1524000"/>
            <a:ext cx="7239000" cy="378565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000" dirty="0" smtClean="0">
                <a:solidFill>
                  <a:srgbClr val="000000"/>
                </a:solidFill>
              </a:rPr>
              <a:t>	I am from Algeria, the soccer country My culture is Berber, and my religion is Islam. My ancestors are  the Berbers. Both of my parents were born in Algeria as well. My culture has beautiful brightly colored dresses, and headscarf's, eccentric music, henna, dark hair, and more,  which I will be showing examples in the next slide. Now a bit about my religion. In Islam, we believe in Allah, the almighty, only, God. In Islam as well they have many rules, like no drinking, no bad manners, very tight gripped things like that. They also say, that if you like, you can pledge yourself to Allah and wear the scarf. We also believe in Hell and Heaven, and as long as you do good deeds on earth you’ll go to Heaven.</a:t>
            </a:r>
            <a:endParaRPr lang="en-US" sz="2000" dirty="0">
              <a:solidFill>
                <a:srgbClr val="000000"/>
              </a:solidFill>
            </a:endParaRPr>
          </a:p>
        </p:txBody>
      </p:sp>
    </p:spTree>
  </p:cSld>
  <p:clrMapOvr>
    <a:masterClrMapping/>
  </p:clrMapOvr>
  <p:transition advTm="23000">
    <p:dissolv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4275"/>
                                        </p:tgtEl>
                                        <p:attrNameLst>
                                          <p:attrName>style.visibility</p:attrName>
                                        </p:attrNameLst>
                                      </p:cBhvr>
                                      <p:to>
                                        <p:strVal val="visible"/>
                                      </p:to>
                                    </p:set>
                                    <p:animEffect transition="in" filter="wipe(down)">
                                      <p:cBhvr>
                                        <p:cTn id="21" dur="580">
                                          <p:stCondLst>
                                            <p:cond delay="0"/>
                                          </p:stCondLst>
                                        </p:cTn>
                                        <p:tgtEl>
                                          <p:spTgt spid="54275"/>
                                        </p:tgtEl>
                                      </p:cBhvr>
                                    </p:animEffect>
                                    <p:anim calcmode="lin" valueType="num">
                                      <p:cBhvr>
                                        <p:cTn id="22" dur="1822" tmFilter="0,0; 0.14,0.36; 0.43,0.73; 0.71,0.91; 1.0,1.0">
                                          <p:stCondLst>
                                            <p:cond delay="0"/>
                                          </p:stCondLst>
                                        </p:cTn>
                                        <p:tgtEl>
                                          <p:spTgt spid="5427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427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427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427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4275"/>
                                        </p:tgtEl>
                                        <p:attrNameLst>
                                          <p:attrName>ppt_y</p:attrName>
                                        </p:attrNameLst>
                                      </p:cBhvr>
                                      <p:tavLst>
                                        <p:tav tm="0" fmla="#ppt_y-sin(pi*$)/81">
                                          <p:val>
                                            <p:fltVal val="0"/>
                                          </p:val>
                                        </p:tav>
                                        <p:tav tm="100000">
                                          <p:val>
                                            <p:fltVal val="1"/>
                                          </p:val>
                                        </p:tav>
                                      </p:tavLst>
                                    </p:anim>
                                    <p:animScale>
                                      <p:cBhvr>
                                        <p:cTn id="27" dur="26">
                                          <p:stCondLst>
                                            <p:cond delay="650"/>
                                          </p:stCondLst>
                                        </p:cTn>
                                        <p:tgtEl>
                                          <p:spTgt spid="54275"/>
                                        </p:tgtEl>
                                      </p:cBhvr>
                                      <p:to x="100000" y="60000"/>
                                    </p:animScale>
                                    <p:animScale>
                                      <p:cBhvr>
                                        <p:cTn id="28" dur="166" decel="50000">
                                          <p:stCondLst>
                                            <p:cond delay="676"/>
                                          </p:stCondLst>
                                        </p:cTn>
                                        <p:tgtEl>
                                          <p:spTgt spid="54275"/>
                                        </p:tgtEl>
                                      </p:cBhvr>
                                      <p:to x="100000" y="100000"/>
                                    </p:animScale>
                                    <p:animScale>
                                      <p:cBhvr>
                                        <p:cTn id="29" dur="26">
                                          <p:stCondLst>
                                            <p:cond delay="1312"/>
                                          </p:stCondLst>
                                        </p:cTn>
                                        <p:tgtEl>
                                          <p:spTgt spid="54275"/>
                                        </p:tgtEl>
                                      </p:cBhvr>
                                      <p:to x="100000" y="80000"/>
                                    </p:animScale>
                                    <p:animScale>
                                      <p:cBhvr>
                                        <p:cTn id="30" dur="166" decel="50000">
                                          <p:stCondLst>
                                            <p:cond delay="1338"/>
                                          </p:stCondLst>
                                        </p:cTn>
                                        <p:tgtEl>
                                          <p:spTgt spid="54275"/>
                                        </p:tgtEl>
                                      </p:cBhvr>
                                      <p:to x="100000" y="100000"/>
                                    </p:animScale>
                                    <p:animScale>
                                      <p:cBhvr>
                                        <p:cTn id="31" dur="26">
                                          <p:stCondLst>
                                            <p:cond delay="1642"/>
                                          </p:stCondLst>
                                        </p:cTn>
                                        <p:tgtEl>
                                          <p:spTgt spid="54275"/>
                                        </p:tgtEl>
                                      </p:cBhvr>
                                      <p:to x="100000" y="90000"/>
                                    </p:animScale>
                                    <p:animScale>
                                      <p:cBhvr>
                                        <p:cTn id="32" dur="166" decel="50000">
                                          <p:stCondLst>
                                            <p:cond delay="1668"/>
                                          </p:stCondLst>
                                        </p:cTn>
                                        <p:tgtEl>
                                          <p:spTgt spid="54275"/>
                                        </p:tgtEl>
                                      </p:cBhvr>
                                      <p:to x="100000" y="100000"/>
                                    </p:animScale>
                                    <p:animScale>
                                      <p:cBhvr>
                                        <p:cTn id="33" dur="26">
                                          <p:stCondLst>
                                            <p:cond delay="1808"/>
                                          </p:stCondLst>
                                        </p:cTn>
                                        <p:tgtEl>
                                          <p:spTgt spid="54275"/>
                                        </p:tgtEl>
                                      </p:cBhvr>
                                      <p:to x="100000" y="95000"/>
                                    </p:animScale>
                                    <p:animScale>
                                      <p:cBhvr>
                                        <p:cTn id="34" dur="166" decel="50000">
                                          <p:stCondLst>
                                            <p:cond delay="1834"/>
                                          </p:stCondLst>
                                        </p:cTn>
                                        <p:tgtEl>
                                          <p:spTgt spid="542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p:txBody>
          <a:bodyPr/>
          <a:lstStyle/>
          <a:p>
            <a:r>
              <a:rPr lang="en-US" dirty="0" smtClean="0"/>
              <a:t>Islam is the religion of the Muslims, a monotheistic faith regarded as revealed through Muhammad as the Prophet of Allah. It is also a strict religion, and you have to work very hard for it. I don’t recommend this religion for lazies. </a:t>
            </a:r>
            <a:endParaRPr lang="en-US" dirty="0"/>
          </a:p>
        </p:txBody>
      </p:sp>
    </p:spTree>
  </p:cSld>
  <p:clrMapOvr>
    <a:masterClrMapping/>
  </p:clrMapOvr>
  <p:transition advTm="14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BERbers</a:t>
            </a:r>
            <a:endParaRPr lang="en-US" dirty="0"/>
          </a:p>
        </p:txBody>
      </p:sp>
      <p:sp>
        <p:nvSpPr>
          <p:cNvPr id="3" name="Content Placeholder 2"/>
          <p:cNvSpPr>
            <a:spLocks noGrp="1"/>
          </p:cNvSpPr>
          <p:nvPr>
            <p:ph idx="1"/>
          </p:nvPr>
        </p:nvSpPr>
        <p:spPr/>
        <p:txBody>
          <a:bodyPr/>
          <a:lstStyle/>
          <a:p>
            <a:pPr algn="just"/>
            <a:r>
              <a:rPr lang="en-US" dirty="0" smtClean="0"/>
              <a:t>The </a:t>
            </a:r>
            <a:r>
              <a:rPr lang="en-US" b="1" dirty="0" smtClean="0"/>
              <a:t>Berbers</a:t>
            </a:r>
            <a:r>
              <a:rPr lang="en-US" dirty="0" smtClean="0"/>
              <a:t> (Berber: ⵉⵎⴰⵣ( the sign on my left is on the Berber flag) ⵉⵖⴻⵏ, Imazighen / Imaziɣen in plural, and Amazigh in singular) are the ethnicity indigenous to North Africa west of the Nile Valley. They are distributed from the Atlantic Ocean to the Siwa Oasis in Egypt, and from the Mediterranean Sea to the Niger River. They were caravans that traveled the desert with camels, and traded items with neighboring towns.</a:t>
            </a:r>
            <a:endParaRPr lang="en-US" dirty="0"/>
          </a:p>
        </p:txBody>
      </p:sp>
    </p:spTree>
  </p:cSld>
  <p:clrMapOvr>
    <a:masterClrMapping/>
  </p:clrMapOvr>
  <p:transition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2"/>
                                        </p:tgtEl>
                                        <p:attrNameLst>
                                          <p:attrName>ppt_w</p:attrName>
                                        </p:attrNameLst>
                                      </p:cBhvr>
                                      <p:tavLst>
                                        <p:tav tm="0">
                                          <p:val>
                                            <p:strVal val="ppt_w"/>
                                          </p:val>
                                        </p:tav>
                                        <p:tav tm="100000">
                                          <p:val>
                                            <p:fltVal val="0"/>
                                          </p:val>
                                        </p:tav>
                                      </p:tavLst>
                                    </p:anim>
                                    <p:anim calcmode="lin" valueType="num">
                                      <p:cBhvr>
                                        <p:cTn id="15" dur="500"/>
                                        <p:tgtEl>
                                          <p:spTgt spid="2"/>
                                        </p:tgtEl>
                                        <p:attrNameLst>
                                          <p:attrName>ppt_h</p:attrName>
                                        </p:attrNameLst>
                                      </p:cBhvr>
                                      <p:tavLst>
                                        <p:tav tm="0">
                                          <p:val>
                                            <p:strVal val="ppt_h"/>
                                          </p:val>
                                        </p:tav>
                                        <p:tav tm="100000">
                                          <p:val>
                                            <p:fltVal val="0"/>
                                          </p:val>
                                        </p:tav>
                                      </p:tavLst>
                                    </p:anim>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Algeria</a:t>
            </a:r>
            <a:endParaRPr lang="en-US" dirty="0"/>
          </a:p>
        </p:txBody>
      </p:sp>
      <p:sp>
        <p:nvSpPr>
          <p:cNvPr id="3" name="Content Placeholder 2"/>
          <p:cNvSpPr>
            <a:spLocks noGrp="1"/>
          </p:cNvSpPr>
          <p:nvPr>
            <p:ph idx="1"/>
          </p:nvPr>
        </p:nvSpPr>
        <p:spPr/>
        <p:txBody>
          <a:bodyPr/>
          <a:lstStyle/>
          <a:p>
            <a:pPr algn="ctr"/>
            <a:r>
              <a:rPr lang="en-US" dirty="0" smtClean="0"/>
              <a:t>This is were my parents were born from. Algeria, officially The People's Democratic Republic of Algeria, is a country in the Maghreb region of North Africa on the Mediterranean coast. Its capital and most populous city is Algiers, and </a:t>
            </a:r>
            <a:r>
              <a:rPr lang="en-US" dirty="0" err="1" smtClean="0"/>
              <a:t>Algerie’s</a:t>
            </a:r>
            <a:r>
              <a:rPr lang="en-US" dirty="0" smtClean="0"/>
              <a:t> was were one of my parents where born in.</a:t>
            </a:r>
            <a:endParaRPr lang="en-US" dirty="0"/>
          </a:p>
        </p:txBody>
      </p:sp>
    </p:spTree>
  </p:cSld>
  <p:clrMapOvr>
    <a:masterClrMapping/>
  </p:clrMapOvr>
  <p:transition advTm="30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1600" dirty="0" smtClean="0"/>
              <a:t> </a:t>
            </a:r>
          </a:p>
          <a:p>
            <a:r>
              <a:rPr lang="en-US" sz="1600" dirty="0" smtClean="0"/>
              <a:t>In our culture we also do Henna, as shown:</a:t>
            </a:r>
          </a:p>
          <a:p>
            <a:endParaRPr lang="en-US" sz="1600" dirty="0" smtClean="0"/>
          </a:p>
          <a:p>
            <a:r>
              <a:rPr lang="en-US" sz="1600" dirty="0" smtClean="0"/>
              <a:t> </a:t>
            </a:r>
          </a:p>
          <a:p>
            <a:endParaRPr lang="en-US" sz="1600" dirty="0" smtClean="0"/>
          </a:p>
          <a:p>
            <a:r>
              <a:rPr lang="en-US" sz="1600" dirty="0" smtClean="0"/>
              <a:t>Also we have the choice to wear headscarf’s </a:t>
            </a:r>
          </a:p>
          <a:p>
            <a:r>
              <a:rPr lang="en-US" sz="1600" dirty="0" smtClean="0"/>
              <a:t>Such as this one: </a:t>
            </a:r>
          </a:p>
          <a:p>
            <a:r>
              <a:rPr lang="en-US" sz="1600" dirty="0" smtClean="0"/>
              <a:t>                                                                                          And colorful dresses like this:</a:t>
            </a:r>
          </a:p>
          <a:p>
            <a:r>
              <a:rPr lang="en-US" sz="1600" dirty="0" smtClean="0"/>
              <a:t>                     </a:t>
            </a:r>
          </a:p>
          <a:p>
            <a:pPr>
              <a:buNone/>
            </a:pPr>
            <a:r>
              <a:rPr lang="en-US" sz="1600" dirty="0" smtClean="0"/>
              <a:t>     Another thing I forgot to add</a:t>
            </a:r>
          </a:p>
          <a:p>
            <a:pPr>
              <a:buNone/>
            </a:pPr>
            <a:r>
              <a:rPr lang="en-US" sz="1600" dirty="0" smtClean="0"/>
              <a:t>Is farming...Algerians love to </a:t>
            </a:r>
          </a:p>
          <a:p>
            <a:pPr>
              <a:buNone/>
            </a:pPr>
            <a:r>
              <a:rPr lang="en-US" sz="1600" dirty="0" smtClean="0"/>
              <a:t>Farm: </a:t>
            </a:r>
          </a:p>
          <a:p>
            <a:r>
              <a:rPr lang="en-US" sz="1600" dirty="0" smtClean="0"/>
              <a:t>  </a:t>
            </a:r>
          </a:p>
          <a:p>
            <a:endParaRPr lang="en-US" sz="1600" dirty="0" smtClean="0"/>
          </a:p>
          <a:p>
            <a:r>
              <a:rPr lang="en-US" sz="1600" dirty="0" smtClean="0"/>
              <a:t> </a:t>
            </a:r>
          </a:p>
          <a:p>
            <a:endParaRPr lang="en-US" sz="1600" dirty="0" smtClean="0"/>
          </a:p>
          <a:p>
            <a:r>
              <a:rPr lang="en-US" sz="1600" dirty="0" smtClean="0"/>
              <a:t> </a:t>
            </a:r>
          </a:p>
          <a:p>
            <a:pPr>
              <a:buNone/>
            </a:pPr>
            <a:r>
              <a:rPr lang="en-US" sz="1600" dirty="0" smtClean="0"/>
              <a:t> </a:t>
            </a:r>
          </a:p>
          <a:p>
            <a:pPr>
              <a:buNone/>
            </a:pPr>
            <a:endParaRPr lang="en-US" sz="1600" dirty="0" smtClean="0"/>
          </a:p>
          <a:p>
            <a:endParaRPr lang="en-US" sz="1600" dirty="0" smtClean="0"/>
          </a:p>
          <a:p>
            <a:endParaRPr lang="en-US" sz="1600" dirty="0" smtClean="0"/>
          </a:p>
          <a:p>
            <a:endParaRPr lang="en-US" sz="1600" dirty="0"/>
          </a:p>
        </p:txBody>
      </p:sp>
      <p:pic>
        <p:nvPicPr>
          <p:cNvPr id="7" name="Picture 6" descr="henna.jpg"/>
          <p:cNvPicPr>
            <a:picLocks noChangeAspect="1"/>
          </p:cNvPicPr>
          <p:nvPr/>
        </p:nvPicPr>
        <p:blipFill>
          <a:blip r:embed="rId2" cstate="print"/>
          <a:stretch>
            <a:fillRect/>
          </a:stretch>
        </p:blipFill>
        <p:spPr>
          <a:xfrm>
            <a:off x="5029200" y="1600200"/>
            <a:ext cx="3429000"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hijab.jpg"/>
          <p:cNvPicPr>
            <a:picLocks noChangeAspect="1"/>
          </p:cNvPicPr>
          <p:nvPr/>
        </p:nvPicPr>
        <p:blipFill>
          <a:blip r:embed="rId3" cstate="print"/>
          <a:stretch>
            <a:fillRect/>
          </a:stretch>
        </p:blipFill>
        <p:spPr>
          <a:xfrm>
            <a:off x="3429000" y="3657600"/>
            <a:ext cx="1762125" cy="2114550"/>
          </a:xfrm>
          <a:prstGeom prst="rect">
            <a:avLst/>
          </a:prstGeom>
          <a:ln>
            <a:noFill/>
          </a:ln>
          <a:effectLst>
            <a:softEdge rad="112500"/>
          </a:effectLst>
        </p:spPr>
      </p:pic>
      <p:pic>
        <p:nvPicPr>
          <p:cNvPr id="9" name="Picture 8" descr="berber dress.jpg"/>
          <p:cNvPicPr>
            <a:picLocks noChangeAspect="1"/>
          </p:cNvPicPr>
          <p:nvPr/>
        </p:nvPicPr>
        <p:blipFill>
          <a:blip r:embed="rId4" cstate="print"/>
          <a:stretch>
            <a:fillRect/>
          </a:stretch>
        </p:blipFill>
        <p:spPr>
          <a:xfrm>
            <a:off x="5791200" y="3810000"/>
            <a:ext cx="23622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algerians farming.jpg"/>
          <p:cNvPicPr>
            <a:picLocks noChangeAspect="1"/>
          </p:cNvPicPr>
          <p:nvPr/>
        </p:nvPicPr>
        <p:blipFill>
          <a:blip r:embed="rId5" cstate="print"/>
          <a:stretch>
            <a:fillRect/>
          </a:stretch>
        </p:blipFill>
        <p:spPr>
          <a:xfrm>
            <a:off x="990600" y="4876800"/>
            <a:ext cx="2159000" cy="1619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5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nodeType="clickEffect">
                                  <p:stCondLst>
                                    <p:cond delay="0"/>
                                  </p:stCondLst>
                                  <p:childTnLst>
                                    <p:animEffect transition="out" filter="fade">
                                      <p:cBhvr>
                                        <p:cTn id="16" dur="2000"/>
                                        <p:tgtEl>
                                          <p:spTgt spid="9"/>
                                        </p:tgtEl>
                                      </p:cBhvr>
                                    </p:animEffect>
                                    <p:anim calcmode="lin" valueType="num">
                                      <p:cBhvr>
                                        <p:cTn id="17"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9"/>
                                        </p:tgtEl>
                                        <p:attrNameLst>
                                          <p:attrName>ppt_h</p:attrName>
                                        </p:attrNameLst>
                                      </p:cBhvr>
                                      <p:tavLst>
                                        <p:tav tm="0">
                                          <p:val>
                                            <p:strVal val="ppt_h"/>
                                          </p:val>
                                        </p:tav>
                                        <p:tav tm="100000">
                                          <p:val>
                                            <p:strVal val="ppt_h"/>
                                          </p:val>
                                        </p:tav>
                                      </p:tavLst>
                                    </p:anim>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3" dur="2000" fill="hold"/>
                                        <p:tgtEl>
                                          <p:spTgt spid="10"/>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additive="base">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additive="base">
                                        <p:cTn id="7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 calcmode="lin" valueType="num">
                                      <p:cBhvr additive="base">
                                        <p:cTn id="8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 calcmode="lin" valueType="num">
                                      <p:cBhvr additive="base">
                                        <p:cTn id="8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
                                            <p:txEl>
                                              <p:pRg st="14" end="14"/>
                                            </p:txEl>
                                          </p:spTgt>
                                        </p:tgtEl>
                                        <p:attrNameLst>
                                          <p:attrName>style.visibility</p:attrName>
                                        </p:attrNameLst>
                                      </p:cBhvr>
                                      <p:to>
                                        <p:strVal val="visible"/>
                                      </p:to>
                                    </p:set>
                                    <p:anim calcmode="lin" valueType="num">
                                      <p:cBhvr additive="base">
                                        <p:cTn id="9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
                                            <p:txEl>
                                              <p:pRg st="16" end="16"/>
                                            </p:txEl>
                                          </p:spTgt>
                                        </p:tgtEl>
                                        <p:attrNameLst>
                                          <p:attrName>style.visibility</p:attrName>
                                        </p:attrNameLst>
                                      </p:cBhvr>
                                      <p:to>
                                        <p:strVal val="visible"/>
                                      </p:to>
                                    </p:set>
                                    <p:anim calcmode="lin" valueType="num">
                                      <p:cBhvr additive="base">
                                        <p:cTn id="100"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
                                            <p:txEl>
                                              <p:pRg st="17" end="17"/>
                                            </p:txEl>
                                          </p:spTgt>
                                        </p:tgtEl>
                                        <p:attrNameLst>
                                          <p:attrName>style.visibility</p:attrName>
                                        </p:attrNameLst>
                                      </p:cBhvr>
                                      <p:to>
                                        <p:strVal val="visible"/>
                                      </p:to>
                                    </p:set>
                                    <p:anim calcmode="lin" valueType="num">
                                      <p:cBhvr additive="base">
                                        <p:cTn id="106"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Let’s Now Have a Momentum.</a:t>
            </a:r>
            <a:r>
              <a:rPr lang="en-US" dirty="0" smtClean="0"/>
              <a:t> </a:t>
            </a:r>
            <a:endParaRPr lang="en-US" dirty="0"/>
          </a:p>
        </p:txBody>
      </p:sp>
      <p:pic>
        <p:nvPicPr>
          <p:cNvPr id="4" name="Algerian Music">
            <a:hlinkClick r:id="" action="ppaction://media"/>
          </p:cNvPr>
          <p:cNvPicPr>
            <a:picLocks noGrp="1" noRot="1" noChangeAspect="1"/>
          </p:cNvPicPr>
          <p:nvPr>
            <p:ph sz="quarter" idx="1"/>
            <a:wavAudioFile r:embed="rId1" name="Algerian Music"/>
          </p:nvPr>
        </p:nvPicPr>
        <p:blipFill>
          <a:blip r:embed="rId3" cstate="print"/>
          <a:stretch>
            <a:fillRect/>
          </a:stretch>
        </p:blipFill>
        <p:spPr>
          <a:xfrm>
            <a:off x="4648200" y="3581400"/>
            <a:ext cx="304800" cy="304800"/>
          </a:xfrm>
          <a:prstGeom prst="rect">
            <a:avLst/>
          </a:prstGeom>
        </p:spPr>
      </p:pic>
      <p:pic>
        <p:nvPicPr>
          <p:cNvPr id="5" name="Picture 4" descr="Wow.jpg"/>
          <p:cNvPicPr>
            <a:picLocks noChangeAspect="1"/>
          </p:cNvPicPr>
          <p:nvPr/>
        </p:nvPicPr>
        <p:blipFill>
          <a:blip r:embed="rId4" cstate="print"/>
          <a:stretch>
            <a:fillRect/>
          </a:stretch>
        </p:blipFill>
        <p:spPr>
          <a:xfrm>
            <a:off x="533400" y="1676400"/>
            <a:ext cx="3886200" cy="2586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tizouzou.jpg"/>
          <p:cNvPicPr>
            <a:picLocks noChangeAspect="1"/>
          </p:cNvPicPr>
          <p:nvPr/>
        </p:nvPicPr>
        <p:blipFill>
          <a:blip r:embed="rId5" cstate="print"/>
          <a:stretch>
            <a:fillRect/>
          </a:stretch>
        </p:blipFill>
        <p:spPr>
          <a:xfrm>
            <a:off x="4191000" y="2057400"/>
            <a:ext cx="2514600" cy="1679753"/>
          </a:xfrm>
          <a:prstGeom prst="ellipse">
            <a:avLst/>
          </a:prstGeom>
          <a:ln>
            <a:noFill/>
          </a:ln>
          <a:effectLst>
            <a:softEdge rad="112500"/>
          </a:effectLst>
        </p:spPr>
      </p:pic>
      <p:pic>
        <p:nvPicPr>
          <p:cNvPr id="7" name="Picture 6" descr="images.jpg"/>
          <p:cNvPicPr>
            <a:picLocks noChangeAspect="1"/>
          </p:cNvPicPr>
          <p:nvPr/>
        </p:nvPicPr>
        <p:blipFill>
          <a:blip r:embed="rId6" cstate="print"/>
          <a:stretch>
            <a:fillRect/>
          </a:stretch>
        </p:blipFill>
        <p:spPr>
          <a:xfrm>
            <a:off x="7620000" y="533400"/>
            <a:ext cx="11430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crae crae algerian woman.jpg"/>
          <p:cNvPicPr>
            <a:picLocks noChangeAspect="1"/>
          </p:cNvPicPr>
          <p:nvPr/>
        </p:nvPicPr>
        <p:blipFill>
          <a:blip r:embed="rId7" cstate="print"/>
          <a:stretch>
            <a:fillRect/>
          </a:stretch>
        </p:blipFill>
        <p:spPr>
          <a:xfrm>
            <a:off x="6019800" y="1600200"/>
            <a:ext cx="2286000" cy="2286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descr="algeria mounts.jpg"/>
          <p:cNvPicPr>
            <a:picLocks noChangeAspect="1"/>
          </p:cNvPicPr>
          <p:nvPr/>
        </p:nvPicPr>
        <p:blipFill>
          <a:blip r:embed="rId8" cstate="print"/>
          <a:stretch>
            <a:fillRect/>
          </a:stretch>
        </p:blipFill>
        <p:spPr>
          <a:xfrm>
            <a:off x="6553200" y="4648200"/>
            <a:ext cx="2590800" cy="1724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Backround.jpg"/>
          <p:cNvPicPr>
            <a:picLocks noChangeAspect="1"/>
          </p:cNvPicPr>
          <p:nvPr/>
        </p:nvPicPr>
        <p:blipFill>
          <a:blip r:embed="rId9" cstate="print"/>
          <a:stretch>
            <a:fillRect/>
          </a:stretch>
        </p:blipFill>
        <p:spPr>
          <a:xfrm>
            <a:off x="228600" y="4495800"/>
            <a:ext cx="2739002" cy="2133600"/>
          </a:xfrm>
          <a:prstGeom prst="rect">
            <a:avLst/>
          </a:prstGeom>
          <a:ln>
            <a:noFill/>
          </a:ln>
          <a:effectLst>
            <a:softEdge rad="112500"/>
          </a:effectLst>
        </p:spPr>
      </p:pic>
      <p:pic>
        <p:nvPicPr>
          <p:cNvPr id="12" name="Picture 11" descr="Massilya.jpg"/>
          <p:cNvPicPr>
            <a:picLocks noChangeAspect="1"/>
          </p:cNvPicPr>
          <p:nvPr/>
        </p:nvPicPr>
        <p:blipFill>
          <a:blip r:embed="rId10" cstate="print"/>
          <a:stretch>
            <a:fillRect/>
          </a:stretch>
        </p:blipFill>
        <p:spPr>
          <a:xfrm>
            <a:off x="3124200" y="4648200"/>
            <a:ext cx="3255722" cy="1828800"/>
          </a:xfrm>
          <a:prstGeom prst="rect">
            <a:avLst/>
          </a:prstGeom>
          <a:ln>
            <a:noFill/>
          </a:ln>
          <a:effectLst>
            <a:softEdge rad="112500"/>
          </a:effectLst>
        </p:spPr>
      </p:pic>
    </p:spTree>
  </p:cSld>
  <p:clrMapOvr>
    <a:masterClrMapping/>
  </p:clrMapOvr>
  <p:transition advTm="18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8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9" repeatCount="indefinite"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0.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Spring">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Apex">
  <a:themeElements>
    <a:clrScheme name="Custom 3">
      <a:dk1>
        <a:srgbClr val="00843C"/>
      </a:dk1>
      <a:lt1>
        <a:srgbClr val="73D6FD"/>
      </a:lt1>
      <a:dk2>
        <a:srgbClr val="18BBFB"/>
      </a:dk2>
      <a:lt2>
        <a:srgbClr val="D2D2D2"/>
      </a:lt2>
      <a:accent1>
        <a:srgbClr val="00B050"/>
      </a:accent1>
      <a:accent2>
        <a:srgbClr val="E40059"/>
      </a:accent2>
      <a:accent3>
        <a:srgbClr val="2B71FF"/>
      </a:accent3>
      <a:accent4>
        <a:srgbClr val="EEA2FF"/>
      </a:accent4>
      <a:accent5>
        <a:srgbClr val="005BD3"/>
      </a:accent5>
      <a:accent6>
        <a:srgbClr val="00349E"/>
      </a:accent6>
      <a:hlink>
        <a:srgbClr val="17BBFD"/>
      </a:hlink>
      <a:folHlink>
        <a:srgbClr val="FF79C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Foundr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Equity">
  <a:themeElements>
    <a:clrScheme name="Custom 4">
      <a:dk1>
        <a:srgbClr val="E99C92"/>
      </a:dk1>
      <a:lt1>
        <a:srgbClr val="DE6B5C"/>
      </a:lt1>
      <a:dk2>
        <a:srgbClr val="9E3611"/>
      </a:dk2>
      <a:lt2>
        <a:srgbClr val="ECE8E1"/>
      </a:lt2>
      <a:accent1>
        <a:srgbClr val="D34817"/>
      </a:accent1>
      <a:accent2>
        <a:srgbClr val="9B2D1F"/>
      </a:accent2>
      <a:accent3>
        <a:srgbClr val="A28E6A"/>
      </a:accent3>
      <a:accent4>
        <a:srgbClr val="956251"/>
      </a:accent4>
      <a:accent5>
        <a:srgbClr val="918485"/>
      </a:accent5>
      <a:accent6>
        <a:srgbClr val="855D5D"/>
      </a:accent6>
      <a:hlink>
        <a:srgbClr val="8B7B57"/>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532</TotalTime>
  <Words>615</Words>
  <Application>Microsoft Office PowerPoint</Application>
  <PresentationFormat>On-screen Show (4:3)</PresentationFormat>
  <Paragraphs>62</Paragraphs>
  <Slides>11</Slides>
  <Notes>1</Notes>
  <HiddenSlides>0</HiddenSlides>
  <MMClips>1</MMClips>
  <ScaleCrop>false</ScaleCrop>
  <HeadingPairs>
    <vt:vector size="4" baseType="variant">
      <vt:variant>
        <vt:lpstr>Theme</vt:lpstr>
      </vt:variant>
      <vt:variant>
        <vt:i4>10</vt:i4>
      </vt:variant>
      <vt:variant>
        <vt:lpstr>Slide Titles</vt:lpstr>
      </vt:variant>
      <vt:variant>
        <vt:i4>11</vt:i4>
      </vt:variant>
    </vt:vector>
  </HeadingPairs>
  <TitlesOfParts>
    <vt:vector size="21" baseType="lpstr">
      <vt:lpstr>Angles</vt:lpstr>
      <vt:lpstr>Couture</vt:lpstr>
      <vt:lpstr>Spring</vt:lpstr>
      <vt:lpstr>Apex</vt:lpstr>
      <vt:lpstr>Foundry</vt:lpstr>
      <vt:lpstr>Equity</vt:lpstr>
      <vt:lpstr>Flow</vt:lpstr>
      <vt:lpstr>Aspect</vt:lpstr>
      <vt:lpstr>Opulent</vt:lpstr>
      <vt:lpstr>Verve</vt:lpstr>
      <vt:lpstr>Our Culture Our Life</vt:lpstr>
      <vt:lpstr>So how do our experiences and/or culture determine what we interpret?</vt:lpstr>
      <vt:lpstr>Pictures</vt:lpstr>
      <vt:lpstr>My Culture</vt:lpstr>
      <vt:lpstr>Islam</vt:lpstr>
      <vt:lpstr>The BERbers</vt:lpstr>
      <vt:lpstr>                Algeria</vt:lpstr>
      <vt:lpstr>Examples:</vt:lpstr>
      <vt:lpstr>Let’s Now Have a Momentum. </vt:lpstr>
      <vt:lpstr>Evidence From the Stories</vt:lpstr>
      <vt:lpstr>Conclusion/Summary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Culture Our Life</dc:title>
  <dc:creator>Amezdat, Massilya</dc:creator>
  <cp:lastModifiedBy>Lodge, Robbie</cp:lastModifiedBy>
  <cp:revision>58</cp:revision>
  <dcterms:created xsi:type="dcterms:W3CDTF">2014-03-12T19:15:01Z</dcterms:created>
  <dcterms:modified xsi:type="dcterms:W3CDTF">2014-03-27T22:15:41Z</dcterms:modified>
</cp:coreProperties>
</file>