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87D97-9886-45E8-ACC6-93D76C0B20C6}" type="datetimeFigureOut">
              <a:rPr lang="en-US" smtClean="0"/>
              <a:t>3/26/2014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27AA5-04C5-4D02-AB80-C05B34D885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87D97-9886-45E8-ACC6-93D76C0B20C6}" type="datetimeFigureOut">
              <a:rPr lang="en-US" smtClean="0"/>
              <a:t>3/26/2014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27AA5-04C5-4D02-AB80-C05B34D885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87D97-9886-45E8-ACC6-93D76C0B20C6}" type="datetimeFigureOut">
              <a:rPr lang="en-US" smtClean="0"/>
              <a:t>3/26/2014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27AA5-04C5-4D02-AB80-C05B34D885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87D97-9886-45E8-ACC6-93D76C0B20C6}" type="datetimeFigureOut">
              <a:rPr lang="en-US" smtClean="0"/>
              <a:t>3/26/2014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27AA5-04C5-4D02-AB80-C05B34D885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87D97-9886-45E8-ACC6-93D76C0B20C6}" type="datetimeFigureOut">
              <a:rPr lang="en-US" smtClean="0"/>
              <a:t>3/26/2014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27AA5-04C5-4D02-AB80-C05B34D885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87D97-9886-45E8-ACC6-93D76C0B20C6}" type="datetimeFigureOut">
              <a:rPr lang="en-US" smtClean="0"/>
              <a:t>3/26/2014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27AA5-04C5-4D02-AB80-C05B34D8859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87D97-9886-45E8-ACC6-93D76C0B20C6}" type="datetimeFigureOut">
              <a:rPr lang="en-US" smtClean="0"/>
              <a:t>3/26/2014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27AA5-04C5-4D02-AB80-C05B34D885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87D97-9886-45E8-ACC6-93D76C0B20C6}" type="datetimeFigureOut">
              <a:rPr lang="en-US" smtClean="0"/>
              <a:t>3/26/2014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27AA5-04C5-4D02-AB80-C05B34D885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87D97-9886-45E8-ACC6-93D76C0B20C6}" type="datetimeFigureOut">
              <a:rPr lang="en-US" smtClean="0"/>
              <a:t>3/26/2014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27AA5-04C5-4D02-AB80-C05B34D885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87D97-9886-45E8-ACC6-93D76C0B20C6}" type="datetimeFigureOut">
              <a:rPr lang="en-US" smtClean="0"/>
              <a:t>3/26/2014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2627AA5-04C5-4D02-AB80-C05B34D885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87D97-9886-45E8-ACC6-93D76C0B20C6}" type="datetimeFigureOut">
              <a:rPr lang="en-US" smtClean="0"/>
              <a:t>3/26/2014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27AA5-04C5-4D02-AB80-C05B34D885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FD987D97-9886-45E8-ACC6-93D76C0B20C6}" type="datetimeFigureOut">
              <a:rPr lang="en-US" smtClean="0"/>
              <a:t>3/26/2014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62627AA5-04C5-4D02-AB80-C05B34D8859D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21" r:id="rId1"/>
    <p:sldLayoutId id="2147484022" r:id="rId2"/>
    <p:sldLayoutId id="2147484023" r:id="rId3"/>
    <p:sldLayoutId id="2147484024" r:id="rId4"/>
    <p:sldLayoutId id="2147484025" r:id="rId5"/>
    <p:sldLayoutId id="2147484026" r:id="rId6"/>
    <p:sldLayoutId id="2147484027" r:id="rId7"/>
    <p:sldLayoutId id="2147484028" r:id="rId8"/>
    <p:sldLayoutId id="2147484029" r:id="rId9"/>
    <p:sldLayoutId id="2147484030" r:id="rId10"/>
    <p:sldLayoutId id="214748403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“I </a:t>
            </a:r>
            <a:r>
              <a:rPr lang="en-US" dirty="0">
                <a:solidFill>
                  <a:schemeClr val="bg1"/>
                </a:solidFill>
              </a:rPr>
              <a:t>am” poem</a:t>
            </a:r>
            <a:br>
              <a:rPr lang="en-US" dirty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4448" y="2476462"/>
            <a:ext cx="6511131" cy="329259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Arial Rounded MT Bold" pitchFamily="34" charset="0"/>
              </a:rPr>
              <a:t>BY:</a:t>
            </a:r>
            <a:r>
              <a:rPr lang="en-US" dirty="0" smtClean="0">
                <a:latin typeface="Algerian" pitchFamily="82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lgerian" pitchFamily="82" charset="0"/>
              </a:rPr>
              <a:t>Mariela</a:t>
            </a:r>
            <a:r>
              <a:rPr lang="en-US" dirty="0" smtClean="0">
                <a:solidFill>
                  <a:schemeClr val="bg1"/>
                </a:solidFill>
                <a:latin typeface="Algerian" pitchFamily="82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lgerian" pitchFamily="82" charset="0"/>
              </a:rPr>
              <a:t>isabel</a:t>
            </a:r>
            <a:r>
              <a:rPr lang="en-US" dirty="0" smtClean="0">
                <a:solidFill>
                  <a:schemeClr val="bg1"/>
                </a:solidFill>
                <a:latin typeface="Algerian" pitchFamily="82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lgerian" pitchFamily="82" charset="0"/>
              </a:rPr>
              <a:t>lopez</a:t>
            </a:r>
            <a:endParaRPr lang="en-US" dirty="0">
              <a:solidFill>
                <a:schemeClr val="bg1"/>
              </a:solidFill>
              <a:latin typeface="Algerian" pitchFamily="82" charset="0"/>
            </a:endParaRPr>
          </a:p>
        </p:txBody>
      </p:sp>
      <p:sp>
        <p:nvSpPr>
          <p:cNvPr id="4" name="5-Point Star 3"/>
          <p:cNvSpPr/>
          <p:nvPr/>
        </p:nvSpPr>
        <p:spPr>
          <a:xfrm rot="4112798">
            <a:off x="4724400" y="1114887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4-Point Star 6"/>
          <p:cNvSpPr/>
          <p:nvPr/>
        </p:nvSpPr>
        <p:spPr>
          <a:xfrm rot="19491462" flipH="1">
            <a:off x="1161886" y="3767693"/>
            <a:ext cx="196837" cy="249700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4-Point Star 8"/>
          <p:cNvSpPr/>
          <p:nvPr/>
        </p:nvSpPr>
        <p:spPr>
          <a:xfrm rot="19018357">
            <a:off x="3657600" y="2286000"/>
            <a:ext cx="457200" cy="381000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304" b="63889"/>
          <a:stretch/>
        </p:blipFill>
        <p:spPr>
          <a:xfrm rot="19075259">
            <a:off x="3664634" y="2495551"/>
            <a:ext cx="3439268" cy="247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487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4000">
        <p:blinds dir="vert"/>
      </p:transition>
    </mc:Choice>
    <mc:Fallback>
      <p:transition spd="slow" advTm="4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667595" y="1219200"/>
            <a:ext cx="3048000" cy="2514600"/>
          </a:xfrm>
        </p:spPr>
        <p:txBody>
          <a:bodyPr>
            <a:normAutofit fontScale="47500" lnSpcReduction="20000"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+mj-lt"/>
              </a:rPr>
              <a:t>I am from guitars, food, paintings… </a:t>
            </a:r>
            <a:endParaRPr lang="en-US" dirty="0">
              <a:solidFill>
                <a:schemeClr val="bg1"/>
              </a:solidFill>
              <a:latin typeface="+mj-lt"/>
            </a:endParaRPr>
          </a:p>
          <a:p>
            <a:r>
              <a:rPr lang="en-US" dirty="0" smtClean="0">
                <a:solidFill>
                  <a:schemeClr val="bg1"/>
                </a:solidFill>
                <a:latin typeface="+mj-lt"/>
              </a:rPr>
              <a:t>From watercolors and canvases </a:t>
            </a:r>
          </a:p>
          <a:p>
            <a:r>
              <a:rPr lang="en-US" dirty="0" smtClean="0">
                <a:solidFill>
                  <a:schemeClr val="bg1"/>
                </a:solidFill>
                <a:latin typeface="+mj-lt"/>
              </a:rPr>
              <a:t>I am from the bricks on my fireplace</a:t>
            </a:r>
          </a:p>
          <a:p>
            <a:endParaRPr lang="en-US" dirty="0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609600" y="2069496"/>
            <a:ext cx="2895600" cy="1752600"/>
          </a:xfrm>
        </p:spPr>
        <p:txBody>
          <a:bodyPr>
            <a:normAutofit fontScale="47500" lnSpcReduction="20000"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+mj-lt"/>
              </a:rPr>
              <a:t>And the scent of warm food on the table </a:t>
            </a:r>
          </a:p>
          <a:p>
            <a:r>
              <a:rPr lang="en-US" dirty="0" smtClean="0">
                <a:solidFill>
                  <a:schemeClr val="bg1"/>
                </a:solidFill>
                <a:latin typeface="+mj-lt"/>
              </a:rPr>
              <a:t>I am from the rose garden at my </a:t>
            </a:r>
            <a:r>
              <a:rPr lang="en-US" dirty="0" smtClean="0">
                <a:solidFill>
                  <a:schemeClr val="bg1"/>
                </a:solidFill>
                <a:latin typeface="+mj-lt"/>
              </a:rPr>
              <a:t>grandma’s </a:t>
            </a:r>
            <a:r>
              <a:rPr lang="en-US" dirty="0" smtClean="0">
                <a:solidFill>
                  <a:schemeClr val="bg1"/>
                </a:solidFill>
                <a:latin typeface="+mj-lt"/>
              </a:rPr>
              <a:t>house </a:t>
            </a:r>
          </a:p>
          <a:p>
            <a:r>
              <a:rPr lang="en-US" dirty="0" smtClean="0">
                <a:solidFill>
                  <a:schemeClr val="bg1"/>
                </a:solidFill>
                <a:latin typeface="+mj-lt"/>
              </a:rPr>
              <a:t>I am from the lemon verbena whose long gone limbs I remember as if they were my own</a:t>
            </a:r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4495800" y="609600"/>
            <a:ext cx="1828800" cy="1367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609599"/>
            <a:ext cx="2457450" cy="1614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223889"/>
            <a:ext cx="2514600" cy="188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" r="30860" b="64258"/>
          <a:stretch/>
        </p:blipFill>
        <p:spPr bwMode="auto">
          <a:xfrm>
            <a:off x="3665287" y="1905000"/>
            <a:ext cx="2966670" cy="2055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13" t="14598" r="49054" b="35167"/>
          <a:stretch/>
        </p:blipFill>
        <p:spPr>
          <a:xfrm rot="5400000">
            <a:off x="5382706" y="3336275"/>
            <a:ext cx="2183148" cy="3587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57979"/>
      </p:ext>
    </p:extLst>
  </p:cSld>
  <p:clrMapOvr>
    <a:masterClrMapping/>
  </p:clrMapOvr>
  <p:transition spd="slow" advTm="14000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+mj-lt"/>
              </a:rPr>
              <a:t>I’m from gatherings and long trips to Santa Cruz</a:t>
            </a:r>
          </a:p>
          <a:p>
            <a:r>
              <a:rPr lang="en-US" dirty="0" smtClean="0">
                <a:solidFill>
                  <a:schemeClr val="bg1"/>
                </a:solidFill>
                <a:latin typeface="+mj-lt"/>
              </a:rPr>
              <a:t>From Hector and Carolyn </a:t>
            </a:r>
          </a:p>
          <a:p>
            <a:r>
              <a:rPr lang="en-US" dirty="0" smtClean="0">
                <a:solidFill>
                  <a:schemeClr val="bg1"/>
                </a:solidFill>
                <a:latin typeface="+mj-lt"/>
              </a:rPr>
              <a:t>I’m from laughing and joking and from having family </a:t>
            </a:r>
            <a:r>
              <a:rPr lang="en-US" dirty="0" smtClean="0">
                <a:solidFill>
                  <a:schemeClr val="bg1"/>
                </a:solidFill>
                <a:latin typeface="+mj-lt"/>
              </a:rPr>
              <a:t>parties</a:t>
            </a:r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7464" y="381000"/>
            <a:ext cx="3579779" cy="1752600"/>
          </a:xfrm>
          <a:prstGeom prst="cloud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4636" b="64142"/>
          <a:stretch/>
        </p:blipFill>
        <p:spPr>
          <a:xfrm rot="16200000" flipH="1">
            <a:off x="5334000" y="2895600"/>
            <a:ext cx="3474779" cy="2459115"/>
          </a:xfrm>
          <a:prstGeom prst="heart">
            <a:avLst/>
          </a:prstGeom>
          <a:effectLst>
            <a:glow rad="127000">
              <a:srgbClr val="FF0000"/>
            </a:glow>
          </a:effectLst>
        </p:spPr>
      </p:pic>
    </p:spTree>
    <p:extLst>
      <p:ext uri="{BB962C8B-B14F-4D97-AF65-F5344CB8AC3E}">
        <p14:creationId xmlns:p14="http://schemas.microsoft.com/office/powerpoint/2010/main" val="37622425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11000">
        <p14:reveal/>
      </p:transition>
    </mc:Choice>
    <mc:Fallback>
      <p:transition spd="slow" advTm="1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+mj-lt"/>
              </a:rPr>
              <a:t>I’m from Zorro and pirates </a:t>
            </a:r>
          </a:p>
          <a:p>
            <a:r>
              <a:rPr lang="en-US" dirty="0" smtClean="0">
                <a:solidFill>
                  <a:schemeClr val="bg1"/>
                </a:solidFill>
                <a:latin typeface="+mj-lt"/>
              </a:rPr>
              <a:t>And “</a:t>
            </a:r>
            <a:r>
              <a:rPr lang="en-US" dirty="0" err="1" smtClean="0">
                <a:solidFill>
                  <a:schemeClr val="bg1"/>
                </a:solidFill>
                <a:latin typeface="+mj-lt"/>
              </a:rPr>
              <a:t>momentos</a:t>
            </a:r>
            <a:r>
              <a:rPr lang="en-US" dirty="0" smtClean="0">
                <a:solidFill>
                  <a:schemeClr val="bg1"/>
                </a:solidFill>
                <a:latin typeface="+mj-lt"/>
              </a:rPr>
              <a:t>”</a:t>
            </a:r>
          </a:p>
          <a:p>
            <a:r>
              <a:rPr lang="en-US" dirty="0" smtClean="0">
                <a:solidFill>
                  <a:schemeClr val="bg1"/>
                </a:solidFill>
                <a:latin typeface="+mj-lt"/>
              </a:rPr>
              <a:t>I’m from traveling to Chile </a:t>
            </a:r>
          </a:p>
          <a:p>
            <a:r>
              <a:rPr lang="en-US" dirty="0" smtClean="0">
                <a:solidFill>
                  <a:schemeClr val="bg1"/>
                </a:solidFill>
                <a:latin typeface="+mj-lt"/>
              </a:rPr>
              <a:t>I’m from San Pablo Hospital and White and Chilean</a:t>
            </a:r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2900" y="143707"/>
            <a:ext cx="2362200" cy="177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5100" y="304800"/>
            <a:ext cx="2854630" cy="2140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2900" y="1752600"/>
            <a:ext cx="2362200" cy="1889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2415441"/>
            <a:ext cx="2105025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 rot="10800000" flipV="1">
            <a:off x="6424612" y="4701441"/>
            <a:ext cx="25146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parajita" pitchFamily="34" charset="0"/>
                <a:cs typeface="Aparajita" pitchFamily="34" charset="0"/>
              </a:rPr>
              <a:t>Biggest swimming pool in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Algarrobo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, Chile</a:t>
            </a:r>
            <a:endParaRPr lang="en-US" dirty="0">
              <a:latin typeface="Aparajita" pitchFamily="34" charset="0"/>
              <a:cs typeface="Aparajita" pitchFamily="34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9521" y="3267697"/>
            <a:ext cx="24384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/>
          <p:cNvSpPr/>
          <p:nvPr/>
        </p:nvSpPr>
        <p:spPr>
          <a:xfrm>
            <a:off x="3720484" y="4419600"/>
            <a:ext cx="1676400" cy="9143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+mj-lt"/>
              </a:rPr>
              <a:t>San Pablo Hospital</a:t>
            </a:r>
            <a:endParaRPr lang="en-US" dirty="0">
              <a:latin typeface="+mj-lt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4159" y="-152400"/>
            <a:ext cx="17145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78707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/>
    </mc:Choice>
    <mc:Fallback>
      <p:transition spd="slow" advTm="10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457200"/>
            <a:ext cx="4053840" cy="4157172"/>
          </a:xfrm>
        </p:spPr>
        <p:txBody>
          <a:bodyPr/>
          <a:lstStyle/>
          <a:p>
            <a:r>
              <a:rPr lang="en-US" dirty="0" err="1" smtClean="0">
                <a:solidFill>
                  <a:schemeClr val="bg1"/>
                </a:solidFill>
                <a:latin typeface="+mj-lt"/>
              </a:rPr>
              <a:t>Cazuela</a:t>
            </a:r>
            <a:r>
              <a:rPr lang="en-US" dirty="0" smtClean="0">
                <a:solidFill>
                  <a:schemeClr val="bg1"/>
                </a:solidFill>
                <a:latin typeface="+mj-lt"/>
              </a:rPr>
              <a:t> and empanadas de </a:t>
            </a:r>
            <a:r>
              <a:rPr lang="en-US" dirty="0" err="1" smtClean="0">
                <a:solidFill>
                  <a:schemeClr val="bg1"/>
                </a:solidFill>
                <a:latin typeface="+mj-lt"/>
              </a:rPr>
              <a:t>queso</a:t>
            </a:r>
            <a:r>
              <a:rPr lang="en-US" dirty="0" smtClean="0">
                <a:solidFill>
                  <a:schemeClr val="bg1"/>
                </a:solidFill>
                <a:latin typeface="+mj-lt"/>
              </a:rPr>
              <a:t>  </a:t>
            </a:r>
          </a:p>
          <a:p>
            <a:r>
              <a:rPr lang="en-US" dirty="0" smtClean="0">
                <a:solidFill>
                  <a:schemeClr val="bg1"/>
                </a:solidFill>
                <a:latin typeface="+mj-lt"/>
              </a:rPr>
              <a:t>From “</a:t>
            </a:r>
            <a:r>
              <a:rPr lang="en-US" dirty="0" err="1" smtClean="0">
                <a:solidFill>
                  <a:schemeClr val="bg1"/>
                </a:solidFill>
                <a:latin typeface="+mj-lt"/>
              </a:rPr>
              <a:t>que</a:t>
            </a:r>
            <a:r>
              <a:rPr lang="en-US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+mj-lt"/>
              </a:rPr>
              <a:t>linda</a:t>
            </a:r>
            <a:r>
              <a:rPr lang="en-US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+mj-lt"/>
              </a:rPr>
              <a:t>familia</a:t>
            </a:r>
            <a:r>
              <a:rPr lang="en-US" dirty="0" smtClean="0">
                <a:solidFill>
                  <a:schemeClr val="bg1"/>
                </a:solidFill>
                <a:latin typeface="+mj-lt"/>
              </a:rPr>
              <a:t>”  which is something my grandpa says ironically</a:t>
            </a:r>
          </a:p>
          <a:p>
            <a:r>
              <a:rPr lang="en-US" dirty="0" smtClean="0">
                <a:solidFill>
                  <a:schemeClr val="bg1"/>
                </a:solidFill>
                <a:latin typeface="+mj-lt"/>
              </a:rPr>
              <a:t>From Big noses and foreign coins </a:t>
            </a:r>
          </a:p>
          <a:p>
            <a:r>
              <a:rPr lang="en-US" dirty="0" smtClean="0">
                <a:solidFill>
                  <a:schemeClr val="bg1"/>
                </a:solidFill>
                <a:latin typeface="+mj-lt"/>
              </a:rPr>
              <a:t>In my cabinet, scattered memories and pictures of people I have never met </a:t>
            </a:r>
          </a:p>
          <a:p>
            <a:endParaRPr lang="en-US" dirty="0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04800"/>
            <a:ext cx="2895600" cy="1731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6082" y="2053883"/>
            <a:ext cx="1524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383" y="1923930"/>
            <a:ext cx="1950646" cy="1301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6019" y="3176908"/>
            <a:ext cx="2524125" cy="179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518" b="47055"/>
          <a:stretch/>
        </p:blipFill>
        <p:spPr>
          <a:xfrm>
            <a:off x="6590144" y="2876365"/>
            <a:ext cx="2152052" cy="3630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2460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4000"/>
    </mc:Choice>
    <mc:Fallback>
      <p:transition spd="slow" advTm="14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464271" y="1705213"/>
            <a:ext cx="5648623" cy="1204306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Emma Lazarus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+mj-lt"/>
              </a:rPr>
              <a:t>Author of Colossus</a:t>
            </a:r>
            <a:endParaRPr lang="en-US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828585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+mj-lt"/>
              </a:rPr>
              <a:t>I’m from Jack London’s “The White Silence” and “The Call of the Wild” </a:t>
            </a:r>
          </a:p>
          <a:p>
            <a:r>
              <a:rPr lang="en-US" dirty="0" smtClean="0">
                <a:solidFill>
                  <a:schemeClr val="bg1"/>
                </a:solidFill>
                <a:latin typeface="+mj-lt"/>
              </a:rPr>
              <a:t>And Stephan Foster’s song “Camp Town Race”</a:t>
            </a:r>
          </a:p>
          <a:p>
            <a:r>
              <a:rPr lang="en-US" dirty="0" smtClean="0">
                <a:solidFill>
                  <a:schemeClr val="bg1"/>
                </a:solidFill>
                <a:latin typeface="+mj-lt"/>
              </a:rPr>
              <a:t>I’m from writing and learning languages  </a:t>
            </a:r>
          </a:p>
          <a:p>
            <a:r>
              <a:rPr lang="en-US" dirty="0" smtClean="0">
                <a:solidFill>
                  <a:schemeClr val="bg1"/>
                </a:solidFill>
                <a:latin typeface="+mj-lt"/>
              </a:rPr>
              <a:t>I’m from New York City, New York and I’m </a:t>
            </a:r>
            <a:r>
              <a:rPr lang="en-US" dirty="0" err="1" smtClean="0">
                <a:solidFill>
                  <a:schemeClr val="bg1"/>
                </a:solidFill>
                <a:latin typeface="+mj-lt"/>
              </a:rPr>
              <a:t>Portugese</a:t>
            </a:r>
            <a:r>
              <a:rPr lang="en-US" dirty="0" smtClean="0">
                <a:solidFill>
                  <a:schemeClr val="bg1"/>
                </a:solidFill>
                <a:latin typeface="+mj-lt"/>
              </a:rPr>
              <a:t>, German, French, and Italian </a:t>
            </a:r>
          </a:p>
          <a:p>
            <a:r>
              <a:rPr lang="en-US" dirty="0" err="1" smtClean="0">
                <a:solidFill>
                  <a:schemeClr val="bg1"/>
                </a:solidFill>
                <a:latin typeface="+mj-lt"/>
              </a:rPr>
              <a:t>Matzah</a:t>
            </a:r>
            <a:r>
              <a:rPr lang="en-US" dirty="0" smtClean="0">
                <a:solidFill>
                  <a:schemeClr val="bg1"/>
                </a:solidFill>
                <a:latin typeface="+mj-lt"/>
              </a:rPr>
              <a:t> and Challah </a:t>
            </a:r>
          </a:p>
          <a:p>
            <a:r>
              <a:rPr lang="en-US" dirty="0" smtClean="0">
                <a:solidFill>
                  <a:schemeClr val="bg1"/>
                </a:solidFill>
                <a:latin typeface="+mj-lt"/>
              </a:rPr>
              <a:t>From Moses Lazarus and Esther Nathan </a:t>
            </a:r>
          </a:p>
          <a:p>
            <a:endParaRPr lang="en-US" dirty="0" smtClean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528670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2000"/>
    </mc:Choice>
    <mc:Fallback>
      <p:transition spd="slow" advTm="12000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Custom 1">
      <a:majorFont>
        <a:latin typeface="Century Gothic"/>
        <a:ea typeface=""/>
        <a:cs typeface=""/>
      </a:majorFont>
      <a:minorFont>
        <a:latin typeface="Old English Text MT"/>
        <a:ea typeface=""/>
        <a:cs typeface=""/>
      </a:minorFont>
    </a:fontScheme>
    <a:fmtScheme name="Perspec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121</TotalTime>
  <Words>226</Words>
  <Application>Microsoft Office PowerPoint</Application>
  <PresentationFormat>On-screen Show (4:3)</PresentationFormat>
  <Paragraphs>29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Angles</vt:lpstr>
      <vt:lpstr>“I am” poem </vt:lpstr>
      <vt:lpstr>PowerPoint Presentation</vt:lpstr>
      <vt:lpstr>PowerPoint Presentation</vt:lpstr>
      <vt:lpstr>PowerPoint Presentation</vt:lpstr>
      <vt:lpstr>PowerPoint Presentation</vt:lpstr>
      <vt:lpstr>Emma Lazarus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“I am” poem</dc:title>
  <dc:creator>Lopez, Mariela I.</dc:creator>
  <cp:lastModifiedBy>Lopez, Mariela I.</cp:lastModifiedBy>
  <cp:revision>12</cp:revision>
  <dcterms:created xsi:type="dcterms:W3CDTF">2014-03-17T21:10:33Z</dcterms:created>
  <dcterms:modified xsi:type="dcterms:W3CDTF">2014-03-26T20:16:04Z</dcterms:modified>
</cp:coreProperties>
</file>