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1286C11-537B-4368-AAF8-E8EC8CDF0106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3DD50A9-4270-4A4D-BBD8-3FCA9A8C12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ngo%20St%20Project%206-2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Mango</a:t>
            </a:r>
            <a:r>
              <a:rPr lang="en-US" dirty="0" smtClean="0"/>
              <a:t> Street Project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5724"/>
            <a:ext cx="8305800" cy="924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Must have:               </a:t>
            </a:r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draft due 5/28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1447800"/>
            <a:ext cx="3147824" cy="576262"/>
          </a:xfrm>
        </p:spPr>
        <p:txBody>
          <a:bodyPr/>
          <a:lstStyle/>
          <a:p>
            <a:r>
              <a:rPr lang="en-US" dirty="0" smtClean="0"/>
              <a:t>Solo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2057401"/>
            <a:ext cx="3947319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original vignettes (1: home; 1: name; 1: your choice)</a:t>
            </a:r>
          </a:p>
          <a:p>
            <a:r>
              <a:rPr lang="en-US" dirty="0" smtClean="0"/>
              <a:t>Use the book’s themes for three vignettes</a:t>
            </a:r>
          </a:p>
          <a:p>
            <a:r>
              <a:rPr lang="en-US" dirty="0" smtClean="0"/>
              <a:t>design a cover for your </a:t>
            </a:r>
            <a:r>
              <a:rPr lang="en-US" dirty="0" smtClean="0"/>
              <a:t>stories, </a:t>
            </a:r>
            <a:r>
              <a:rPr lang="en-US" dirty="0" smtClean="0"/>
              <a:t>create a title, and </a:t>
            </a:r>
            <a:r>
              <a:rPr lang="en-US" b="1" u="sng" dirty="0" smtClean="0"/>
              <a:t>create an introduction page that answers the essential question.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i="1" dirty="0" smtClean="0"/>
              <a:t>[</a:t>
            </a:r>
            <a:r>
              <a:rPr lang="en-US" i="1" dirty="0" smtClean="0"/>
              <a:t>If you do not want to create a booklet, you have other options, such as: </a:t>
            </a:r>
            <a:r>
              <a:rPr lang="en-US" i="1" dirty="0" err="1" smtClean="0"/>
              <a:t>Animoto</a:t>
            </a:r>
            <a:r>
              <a:rPr lang="en-US" i="1" dirty="0" smtClean="0"/>
              <a:t>, Blogs, or Video Diary.]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53000" y="1524000"/>
            <a:ext cx="3142488" cy="576262"/>
          </a:xfrm>
        </p:spPr>
        <p:txBody>
          <a:bodyPr/>
          <a:lstStyle/>
          <a:p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63280" y="2057401"/>
            <a:ext cx="4099720" cy="42672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Each</a:t>
            </a:r>
            <a:r>
              <a:rPr lang="en-US" dirty="0" smtClean="0"/>
              <a:t> member must write his or her </a:t>
            </a:r>
            <a:r>
              <a:rPr lang="en-US" b="1" u="sng" dirty="0" smtClean="0"/>
              <a:t>own</a:t>
            </a:r>
            <a:r>
              <a:rPr lang="en-US" dirty="0" smtClean="0"/>
              <a:t> response in the </a:t>
            </a:r>
            <a:r>
              <a:rPr lang="en-US" u="sng" dirty="0" smtClean="0"/>
              <a:t>introduction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/>
              <a:t>Each</a:t>
            </a:r>
            <a:r>
              <a:rPr lang="en-US" dirty="0" smtClean="0"/>
              <a:t> member must write </a:t>
            </a:r>
            <a:r>
              <a:rPr lang="en-US" dirty="0" smtClean="0"/>
              <a:t>3 </a:t>
            </a:r>
            <a:r>
              <a:rPr lang="en-US" dirty="0" err="1" smtClean="0"/>
              <a:t>vingettes</a:t>
            </a:r>
            <a:r>
              <a:rPr lang="en-US" dirty="0" smtClean="0"/>
              <a:t> his </a:t>
            </a:r>
            <a:r>
              <a:rPr lang="en-US" dirty="0" smtClean="0"/>
              <a:t>or her </a:t>
            </a:r>
            <a:r>
              <a:rPr lang="en-US" b="1" u="sng" dirty="0" smtClean="0"/>
              <a:t>own</a:t>
            </a:r>
            <a:r>
              <a:rPr lang="en-US" dirty="0" smtClean="0"/>
              <a:t> vignette. So product could have anywhere from </a:t>
            </a:r>
            <a:r>
              <a:rPr lang="en-US" dirty="0" smtClean="0"/>
              <a:t>6-18 </a:t>
            </a:r>
            <a:r>
              <a:rPr lang="en-US" dirty="0" smtClean="0"/>
              <a:t>vignettes depending on the group size.</a:t>
            </a:r>
          </a:p>
          <a:p>
            <a:r>
              <a:rPr lang="en-US" dirty="0" smtClean="0"/>
              <a:t>Project </a:t>
            </a:r>
            <a:r>
              <a:rPr lang="en-US" b="1" dirty="0" smtClean="0"/>
              <a:t>must</a:t>
            </a:r>
            <a:r>
              <a:rPr lang="en-US" dirty="0" smtClean="0"/>
              <a:t> have a smooth transition between team members’ products.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Creativity</a:t>
            </a:r>
          </a:p>
          <a:p>
            <a:r>
              <a:rPr lang="en-US" sz="3200" dirty="0" smtClean="0"/>
              <a:t>Use of vignette style</a:t>
            </a:r>
          </a:p>
          <a:p>
            <a:r>
              <a:rPr lang="en-US" sz="3200" dirty="0" smtClean="0"/>
              <a:t>Grammar and punctuation</a:t>
            </a:r>
          </a:p>
          <a:p>
            <a:r>
              <a:rPr lang="en-US" sz="3200" dirty="0" smtClean="0"/>
              <a:t>Hitting expected requirements</a:t>
            </a:r>
          </a:p>
          <a:p>
            <a:r>
              <a:rPr lang="en-US" sz="3200" dirty="0" smtClean="0"/>
              <a:t>Neat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“The House on Mango Street”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753557" cy="4051437"/>
          </a:xfrm>
        </p:spPr>
        <p:txBody>
          <a:bodyPr>
            <a:noAutofit/>
          </a:bodyPr>
          <a:lstStyle/>
          <a:p>
            <a:r>
              <a:rPr lang="en-US" sz="3200" dirty="0" smtClean="0"/>
              <a:t>Background info (other houses lived in and her other family members)</a:t>
            </a:r>
          </a:p>
          <a:p>
            <a:r>
              <a:rPr lang="en-US" sz="3200" dirty="0" smtClean="0"/>
              <a:t>Describing her Mango Street house and dream house</a:t>
            </a:r>
          </a:p>
          <a:p>
            <a:r>
              <a:rPr lang="en-US" sz="3200" dirty="0" smtClean="0"/>
              <a:t>Quick, tiny story about her </a:t>
            </a:r>
            <a:r>
              <a:rPr lang="en-US" sz="3200" dirty="0" smtClean="0"/>
              <a:t>experience </a:t>
            </a:r>
            <a:r>
              <a:rPr lang="en-US" sz="3200" dirty="0" smtClean="0"/>
              <a:t>with a particular house.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189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Mango Street Project</vt:lpstr>
      <vt:lpstr>Must have:               1st draft due 5/28</vt:lpstr>
      <vt:lpstr>Rubric</vt:lpstr>
      <vt:lpstr>“The House on Mango Street”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Mango Street Project</dc:title>
  <dc:creator>robbie.vaughn</dc:creator>
  <cp:lastModifiedBy>robbie.vaughn</cp:lastModifiedBy>
  <cp:revision>1</cp:revision>
  <dcterms:created xsi:type="dcterms:W3CDTF">2014-05-21T17:19:36Z</dcterms:created>
  <dcterms:modified xsi:type="dcterms:W3CDTF">2014-05-21T17:21:25Z</dcterms:modified>
</cp:coreProperties>
</file>