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FBC5-6D7D-4220-9E99-D1E568F0CF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DBB0-C3C5-4AE7-9E99-60DE7A4EA20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FBC5-6D7D-4220-9E99-D1E568F0CF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DBB0-C3C5-4AE7-9E99-60DE7A4EA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FBC5-6D7D-4220-9E99-D1E568F0CF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DBB0-C3C5-4AE7-9E99-60DE7A4EA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FBC5-6D7D-4220-9E99-D1E568F0CF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DBB0-C3C5-4AE7-9E99-60DE7A4EA2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FBC5-6D7D-4220-9E99-D1E568F0CF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DBB0-C3C5-4AE7-9E99-60DE7A4EA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FBC5-6D7D-4220-9E99-D1E568F0CF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DBB0-C3C5-4AE7-9E99-60DE7A4EA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FBC5-6D7D-4220-9E99-D1E568F0CF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DBB0-C3C5-4AE7-9E99-60DE7A4EA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FBC5-6D7D-4220-9E99-D1E568F0CF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DBB0-C3C5-4AE7-9E99-60DE7A4EA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FBC5-6D7D-4220-9E99-D1E568F0CF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DBB0-C3C5-4AE7-9E99-60DE7A4EA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FBC5-6D7D-4220-9E99-D1E568F0CF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DBB0-C3C5-4AE7-9E99-60DE7A4EA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FBC5-6D7D-4220-9E99-D1E568F0CF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DBB0-C3C5-4AE7-9E99-60DE7A4EA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702FBC5-6D7D-4220-9E99-D1E568F0CF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B5CDBB0-C3C5-4AE7-9E99-60DE7A4EA20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Algerian" pitchFamily="82" charset="0"/>
              </a:rPr>
              <a:t>KEITH SAMSON&gt;&gt;PERIOD7&gt;&gt;MARCH 19,2014</a:t>
            </a:r>
            <a:endParaRPr lang="en-US" sz="2800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>
                <a:solidFill>
                  <a:srgbClr val="FF33CC"/>
                </a:solidFill>
                <a:latin typeface="Showcard Gothic" pitchFamily="82" charset="0"/>
              </a:rPr>
              <a:t>IM FROM&gt;</a:t>
            </a:r>
            <a:r>
              <a:rPr lang="en-US" sz="9600" dirty="0" smtClean="0">
                <a:solidFill>
                  <a:srgbClr val="FF33CC"/>
                </a:solidFill>
                <a:latin typeface="Webdings" pitchFamily="18" charset="2"/>
              </a:rPr>
              <a:t>t</a:t>
            </a:r>
            <a:endParaRPr lang="en-US" sz="9600" dirty="0">
              <a:solidFill>
                <a:srgbClr val="FF33CC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4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">
        <p14:prism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I’m from god’s place, from mountains and rivers.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keithangello.samso\AppData\Local\Microsoft\Windows\Temporary Internet Files\Content.IE5\3AZOX9D0\MP9004021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505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8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ferris dir="l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I’m from the rich city, comfy and warm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464490" cy="365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173694"/>
      </p:ext>
    </p:extLst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 am from the sunflower, the roses by the porch whose long gone limbs I remember as if they were my own.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644530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80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I’m from supreme clothing and propaganda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657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600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38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shred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from </a:t>
            </a:r>
            <a:r>
              <a:rPr lang="en-US" dirty="0" err="1" smtClean="0"/>
              <a:t>oliver</a:t>
            </a:r>
            <a:r>
              <a:rPr lang="en-US" dirty="0" smtClean="0"/>
              <a:t> and p-lo, I’m from movies, music and parties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69128"/>
            <a:ext cx="3810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75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6000">
        <p:checker/>
      </p:transition>
    </mc:Choice>
    <mc:Fallback>
      <p:transition spd="slow" advTm="6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I’m from being smart and responsible, and going to work.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81200"/>
            <a:ext cx="3124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23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">
        <p:dissolve/>
      </p:transition>
    </mc:Choice>
    <mc:Fallback>
      <p:transition spd="slow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from </a:t>
            </a:r>
            <a:r>
              <a:rPr lang="en-US" dirty="0" smtClean="0"/>
              <a:t>Philippines  </a:t>
            </a:r>
            <a:r>
              <a:rPr lang="en-US" dirty="0" smtClean="0"/>
              <a:t>and Filipino, soup and chicken.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4724400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14" y="2614612"/>
            <a:ext cx="23622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93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000">
        <p14:flythrough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33CC"/>
                </a:solidFill>
              </a:rPr>
              <a:t>Emma Lazarus</a:t>
            </a:r>
            <a:br>
              <a:rPr lang="en-US" sz="2400" dirty="0" smtClean="0">
                <a:solidFill>
                  <a:srgbClr val="FF33CC"/>
                </a:solidFill>
              </a:rPr>
            </a:br>
            <a:r>
              <a:rPr lang="en-US" sz="2400" dirty="0" smtClean="0">
                <a:solidFill>
                  <a:srgbClr val="FF33CC"/>
                </a:solidFill>
              </a:rPr>
              <a:t>“The New Colossus”</a:t>
            </a:r>
            <a:endParaRPr lang="en-US" sz="2400" dirty="0">
              <a:solidFill>
                <a:srgbClr val="FF33CC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I’m from New York and Portugal and snow white and rose reds, I’m from Brazil I’m from New York city and Portugal, Chicken soup and caramel custard, Benjamin N.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ardozo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15240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25" y="1469994"/>
            <a:ext cx="18573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380265"/>
            <a:ext cx="1143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60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6000">
        <p14:glitter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129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Horizon</vt:lpstr>
      <vt:lpstr>IM FROM&gt;t</vt:lpstr>
      <vt:lpstr>I’m from god’s place, from mountains and rivers.</vt:lpstr>
      <vt:lpstr>I’m from the rich city, comfy and warm</vt:lpstr>
      <vt:lpstr>I am from the sunflower, the roses by the porch whose long gone limbs I remember as if they were my own.</vt:lpstr>
      <vt:lpstr>I’m from supreme clothing and propaganda</vt:lpstr>
      <vt:lpstr>I’m from oliver and p-lo, I’m from movies, music and parties</vt:lpstr>
      <vt:lpstr>I’m from being smart and responsible, and going to work.</vt:lpstr>
      <vt:lpstr>I’m from Philippines  and Filipino, soup and chicken. </vt:lpstr>
      <vt:lpstr>Emma Lazarus “The New Colossus”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 FROM…</dc:title>
  <dc:creator>Samson, Keith Angello</dc:creator>
  <cp:lastModifiedBy>Samson, Keith Angello</cp:lastModifiedBy>
  <cp:revision>13</cp:revision>
  <dcterms:created xsi:type="dcterms:W3CDTF">2014-03-19T19:52:02Z</dcterms:created>
  <dcterms:modified xsi:type="dcterms:W3CDTF">2014-03-25T17:21:03Z</dcterms:modified>
</cp:coreProperties>
</file>