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582" autoAdjust="0"/>
    <p:restoredTop sz="94628" autoAdjust="0"/>
  </p:normalViewPr>
  <p:slideViewPr>
    <p:cSldViewPr>
      <p:cViewPr>
        <p:scale>
          <a:sx n="100" d="100"/>
          <a:sy n="100" d="100"/>
        </p:scale>
        <p:origin x="-122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679B7-D4CA-46C9-BEE1-F04D822CC6D7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CE0B-5212-4971-B08E-043BC1CC0E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679B7-D4CA-46C9-BEE1-F04D822CC6D7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CE0B-5212-4971-B08E-043BC1CC0E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679B7-D4CA-46C9-BEE1-F04D822CC6D7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CE0B-5212-4971-B08E-043BC1CC0E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679B7-D4CA-46C9-BEE1-F04D822CC6D7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CE0B-5212-4971-B08E-043BC1CC0E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679B7-D4CA-46C9-BEE1-F04D822CC6D7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CE0B-5212-4971-B08E-043BC1CC0E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679B7-D4CA-46C9-BEE1-F04D822CC6D7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CE0B-5212-4971-B08E-043BC1CC0E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679B7-D4CA-46C9-BEE1-F04D822CC6D7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CE0B-5212-4971-B08E-043BC1CC0E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679B7-D4CA-46C9-BEE1-F04D822CC6D7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CE0B-5212-4971-B08E-043BC1CC0E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679B7-D4CA-46C9-BEE1-F04D822CC6D7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CE0B-5212-4971-B08E-043BC1CC0E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679B7-D4CA-46C9-BEE1-F04D822CC6D7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CE0B-5212-4971-B08E-043BC1CC0E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679B7-D4CA-46C9-BEE1-F04D822CC6D7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ED0CE0B-5212-4971-B08E-043BC1CC0E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A679B7-D4CA-46C9-BEE1-F04D822CC6D7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D0CE0B-5212-4971-B08E-043BC1CC0E6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MY CULTURE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Kaylee Wong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8199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86">
        <p14:prism isContent="1"/>
      </p:transition>
    </mc:Choice>
    <mc:Fallback>
      <p:transition spd="slow" advTm="9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My parents are from the Fiji Islands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.</a:t>
            </a:r>
            <a:endParaRPr 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Fiji is located in the South Pacific, near New Zealand and Australia. My parents were both born in Suva.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0549" y="3276599"/>
            <a:ext cx="3040602" cy="2133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76600"/>
            <a:ext cx="33528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586678511"/>
      </p:ext>
    </p:extLst>
  </p:cSld>
  <p:clrMapOvr>
    <a:masterClrMapping/>
  </p:clrMapOvr>
  <p:transition spd="slow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But, your last name is “Wong”?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My great-grandfather was Chinese and married my great-grandmother, who was from Fiji.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My grandfather is half-Chinese.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My Dad, a quarter Chinese.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Thus, my last name, “Wong”, and making me an eighth Chinese.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648200"/>
            <a:ext cx="26003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0125" y="4648200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571465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835"/>
    </mc:Choice>
    <mc:Fallback>
      <p:transition spd="slow" advTm="118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 have a few siblings.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 have three older half siblings, two brothers and one sister, who are all in their late twenties and early thirties.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 have one older sister, one younger sister, and two younger brothers.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4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67200"/>
            <a:ext cx="2209800" cy="21240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267200"/>
            <a:ext cx="2727613" cy="19733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35009442"/>
      </p:ext>
    </p:extLst>
  </p:cSld>
  <p:clrMapOvr>
    <a:masterClrMapping/>
  </p:clrMapOvr>
  <p:transition spd="slow" advTm="1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School </a:t>
            </a:r>
            <a:r>
              <a:rPr lang="en-US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ulture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 went to Kensington elementary school.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Apparently, in kindergarten I had a</a:t>
            </a:r>
          </a:p>
          <a:p>
            <a:pPr marL="0" indent="0">
              <a:buNone/>
            </a:pPr>
            <a:r>
              <a:rPr lang="en-US" dirty="0" smtClean="0"/>
              <a:t>New Zealand accent. ( from listening to my </a:t>
            </a:r>
          </a:p>
          <a:p>
            <a:pPr marL="0" indent="0">
              <a:buNone/>
            </a:pPr>
            <a:r>
              <a:rPr lang="en-US" dirty="0" smtClean="0"/>
              <a:t>Mom so much)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 then came here to Portola Middle school.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133600"/>
            <a:ext cx="2057400" cy="797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4232" y="4495800"/>
            <a:ext cx="1668632" cy="1245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842833229"/>
      </p:ext>
    </p:extLst>
  </p:cSld>
  <p:clrMapOvr>
    <a:masterClrMapping/>
  </p:clrMapOvr>
  <p:transition spd="slow" advTm="1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Youth Culture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As a child, my parents read a lot of books to me, </a:t>
            </a:r>
            <a:r>
              <a:rPr lang="en-US" dirty="0"/>
              <a:t>e</a:t>
            </a:r>
            <a:r>
              <a:rPr lang="en-US" dirty="0" smtClean="0"/>
              <a:t>ncouraging me to read.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My Mom would watch British mystery </a:t>
            </a:r>
          </a:p>
          <a:p>
            <a:pPr marL="0" indent="0">
              <a:buNone/>
            </a:pPr>
            <a:r>
              <a:rPr lang="en-US" dirty="0" smtClean="0"/>
              <a:t>TV shows like “Miss Marple” and “Poirot”.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This affected the my taste in books and TV.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5755" y="2362200"/>
            <a:ext cx="1600200" cy="1245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6071" y="3657600"/>
            <a:ext cx="701525" cy="21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67200"/>
            <a:ext cx="1828800" cy="136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74685"/>
            <a:ext cx="2356567" cy="13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3567" y="4441783"/>
            <a:ext cx="2328359" cy="11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665837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605">
        <p14:ferris dir="l"/>
      </p:transition>
    </mc:Choice>
    <mc:Fallback>
      <p:transition spd="slow" advTm="146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Youth Culture continued…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I’ve always been immersed in music.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When I was six years old I started taking piano lessons.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In fourth grade, I started playing the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trumpet.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Over the summer, I learned how to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play the trombone.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I recently began learning how to play the french horn.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971800"/>
            <a:ext cx="1828800" cy="113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52600"/>
            <a:ext cx="1076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1" y="3352800"/>
            <a:ext cx="1143000" cy="55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8314" y="4299606"/>
            <a:ext cx="1016493" cy="49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0925" y="5257800"/>
            <a:ext cx="1038225" cy="73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1216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16493">
        <p14:glitter pattern="hexagon"/>
      </p:transition>
    </mc:Choice>
    <mc:Fallback>
      <p:transition spd="slow" advTm="164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My Culture</a:t>
            </a:r>
            <a:endParaRPr lang="en-US" sz="4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By Kaylee Wong</a:t>
            </a:r>
          </a:p>
          <a:p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     THE END!!!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78" r="33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174184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5963">
        <p14:ripple/>
      </p:transition>
    </mc:Choice>
    <mc:Fallback>
      <p:transition spd="slow" advTm="596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4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.4|1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275</TotalTime>
  <Words>286</Words>
  <Application>Microsoft Office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MY CULTURE</vt:lpstr>
      <vt:lpstr>My parents are from the Fiji Islands.</vt:lpstr>
      <vt:lpstr>But, your last name is “Wong”?</vt:lpstr>
      <vt:lpstr>I have a few siblings.</vt:lpstr>
      <vt:lpstr>School Culture</vt:lpstr>
      <vt:lpstr>Youth Culture</vt:lpstr>
      <vt:lpstr>Youth Culture continued…</vt:lpstr>
      <vt:lpstr>My Culture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CULTURE</dc:title>
  <dc:creator>Wong, Kaylee M.</dc:creator>
  <cp:lastModifiedBy>robbie.vaughn</cp:lastModifiedBy>
  <cp:revision>27</cp:revision>
  <dcterms:created xsi:type="dcterms:W3CDTF">2014-03-12T16:07:55Z</dcterms:created>
  <dcterms:modified xsi:type="dcterms:W3CDTF">2014-04-01T16:47:51Z</dcterms:modified>
</cp:coreProperties>
</file>