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E0BD7-0789-433E-8C1F-00DD0BDA762F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02071-8722-47FE-9815-13C6541DD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42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02071-8722-47FE-9815-13C6541DDB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52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CB32-AD10-4729-8E96-33C027498095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2E9D-EBE8-450B-8DA7-DC8089A2A4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CB32-AD10-4729-8E96-33C027498095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2E9D-EBE8-450B-8DA7-DC8089A2A4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CB32-AD10-4729-8E96-33C027498095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2E9D-EBE8-450B-8DA7-DC8089A2A4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CB32-AD10-4729-8E96-33C027498095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2E9D-EBE8-450B-8DA7-DC8089A2A4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CB32-AD10-4729-8E96-33C027498095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2E9D-EBE8-450B-8DA7-DC8089A2A4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CB32-AD10-4729-8E96-33C027498095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2E9D-EBE8-450B-8DA7-DC8089A2A4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CB32-AD10-4729-8E96-33C027498095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2E9D-EBE8-450B-8DA7-DC8089A2A4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CB32-AD10-4729-8E96-33C027498095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2E9D-EBE8-450B-8DA7-DC8089A2A4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CB32-AD10-4729-8E96-33C027498095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2E9D-EBE8-450B-8DA7-DC8089A2A4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CB32-AD10-4729-8E96-33C027498095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2E9D-EBE8-450B-8DA7-DC8089A2A4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CB32-AD10-4729-8E96-33C027498095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2E9D-EBE8-450B-8DA7-DC8089A2A40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1CB32-AD10-4729-8E96-33C027498095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22E9D-EBE8-450B-8DA7-DC8089A2A4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google.com/url?sa=i&amp;rct=j&amp;q=&amp;esrc=s&amp;frm=1&amp;source=images&amp;cd=&amp;cad=rja&amp;uact=8&amp;docid=_Mw4b8iZ7vXjzM&amp;tbnid=VFG30DRRmedPNM:&amp;ved=0CAYQjRw&amp;url=http://en.wikipedia.org/wiki/Flag_of_Denmark&amp;ei=eYQwU-a0DYXayAGY2YDgAQ&amp;bvm=bv.62922401,d.aWc&amp;psig=AFQjCNGIiybU5hr937tlr5GEdMF62JcBCw&amp;ust=1395774951905679" TargetMode="External"/><Relationship Id="rId7" Type="http://schemas.openxmlformats.org/officeDocument/2006/relationships/hyperlink" Target="http://www.google.com/url?sa=i&amp;rct=j&amp;q=&amp;esrc=s&amp;frm=1&amp;source=images&amp;cd=&amp;cad=rja&amp;uact=8&amp;docid=vi0az-13Lt5mSM&amp;tbnid=fNiqGHLR6xdOBM:&amp;ved=0CAYQjRw&amp;url=http://en.wikipedia.org/wiki/Flag_of_the_Philippines&amp;ei=RJUwU_bmKuKbygHoy4Ao&amp;bvm=bv.62922401,d.aWc&amp;psig=AFQjCNGZ8W-XhkVrD5Rkotthy5BXaKghMg&amp;ust=139577926254603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hyperlink" Target="http://www.google.com/url?sa=i&amp;rct=j&amp;q=&amp;esrc=s&amp;frm=1&amp;source=images&amp;cd=&amp;cad=rja&amp;uact=8&amp;docid=rlVw0UVpSffTGM&amp;tbnid=Vo9-eMGOnFZ0LM:&amp;ved=0CAYQjRw&amp;url=http://commons.wikimedia.org/wiki/File:Flag_of_Peru_(state).svg&amp;ei=IIUwU-7fDI3YyAGP-4H4Dg&amp;bvm=bv.62922401,d.aWc&amp;psig=AFQjCNFTaAqWe_Fq_VvIk8Ob3JJ5N1mMzA&amp;ust=1395775130977010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143000"/>
            <a:ext cx="7117180" cy="1470025"/>
          </a:xfrm>
        </p:spPr>
        <p:txBody>
          <a:bodyPr>
            <a:normAutofit/>
            <a:scene3d>
              <a:camera prst="isometricOffAxis2Left"/>
              <a:lightRig rig="threePt" dir="t"/>
            </a:scene3d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gency FB" pitchFamily="34" charset="0"/>
              </a:rPr>
              <a:t>Cultural Interpretations </a:t>
            </a:r>
            <a:endParaRPr lang="en-US" sz="6600" b="1" dirty="0">
              <a:solidFill>
                <a:srgbClr val="FF00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7117180" cy="86142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By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Max </a:t>
            </a:r>
            <a:r>
              <a:rPr lang="en-US" sz="2400" dirty="0">
                <a:solidFill>
                  <a:schemeClr val="tx1"/>
                </a:solidFill>
              </a:rPr>
              <a:t>L</a:t>
            </a:r>
            <a:r>
              <a:rPr lang="en-US" sz="2400" dirty="0" smtClean="0">
                <a:solidFill>
                  <a:schemeClr val="tx1"/>
                </a:solidFill>
              </a:rPr>
              <a:t>ambert, Josh </a:t>
            </a:r>
            <a:r>
              <a:rPr lang="en-US" sz="2400" smtClean="0">
                <a:solidFill>
                  <a:schemeClr val="tx1"/>
                </a:solidFill>
              </a:rPr>
              <a:t>Harnden</a:t>
            </a:r>
            <a:r>
              <a:rPr lang="en-US" sz="2400" dirty="0" smtClean="0">
                <a:solidFill>
                  <a:schemeClr val="tx1"/>
                </a:solidFill>
              </a:rPr>
              <a:t>, Nicolás Kirsch, Mathew Paulo</a:t>
            </a:r>
          </a:p>
        </p:txBody>
      </p:sp>
    </p:spTree>
    <p:extLst>
      <p:ext uri="{BB962C8B-B14F-4D97-AF65-F5344CB8AC3E}">
        <p14:creationId xmlns:p14="http://schemas.microsoft.com/office/powerpoint/2010/main" val="30586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:blinds/>
      </p:transition>
    </mc:Choice>
    <mc:Fallback xmlns="">
      <p:transition spd="slow" advTm="10000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How do our experiences and or culture determine what we interpret?</a:t>
            </a:r>
            <a:endParaRPr lang="en-US" dirty="0">
              <a:solidFill>
                <a:srgbClr val="92D050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23336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32218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Our experiences and/or culture determine what we interpret because everyone has a different perspective on what they experience. Some people don’t understand other people’s culture because they haven't experienced it. Also things can help influence or form our experiences and interpretations.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27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4000">
        <p14:vortex dir="r"/>
      </p:transition>
    </mc:Choice>
    <mc:Fallback xmlns="">
      <p:transition spd="slow" advTm="2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0833 2.95628E-6 L 0.00833 -0.07218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9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1"/>
            <a:ext cx="7067758" cy="990600"/>
          </a:xfrm>
        </p:spPr>
        <p:txBody>
          <a:bodyPr/>
          <a:lstStyle/>
          <a:p>
            <a:pPr algn="ctr"/>
            <a:r>
              <a:rPr lang="en-US" sz="2800" dirty="0" smtClean="0"/>
              <a:t>Supporting Our </a:t>
            </a:r>
            <a:r>
              <a:rPr lang="en-US" sz="2800" dirty="0"/>
              <a:t>A</a:t>
            </a:r>
            <a:r>
              <a:rPr lang="en-US" sz="2800" dirty="0" smtClean="0"/>
              <a:t>nswer #1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4544" y="6172200"/>
            <a:ext cx="4279869" cy="76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218" y="1676400"/>
            <a:ext cx="6794381" cy="4419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Support from text: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“While rock and roll became the mainstream of popular music, rhythm and blues continued its development into an easily recognizable music form.” (pg.489)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Reaction: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Its amazing how R&amp;B got into the Rock and Roll Hall of Fame with all the other genres.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Cultural Background: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My Family usually listen’s to Rock and Roll and most of the artist’s are in the Rock and Roll Hall of Fame.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20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0000">
        <p14:shred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3 0.001 0.042 0.009 0.052 0.021 L 0.075 0.049 C 0.08 0.055 0.088 0.058 0.098 0.058 C 0.112 0.058 0.124 0.05 0.125 0.038 C 0.124 0.028 0.112 0.019 0.098 0.019 C 0.088 0.019 0.08 0.023 0.075 0.028 L 0.052 0.056 C 0.042 0.068 0.023 0.076 0 0.077 C -0.023 0.076 -0.042 0.068 -0.052 0.056 L -0.075 0.028 C -0.08 0.023 -0.088 0.019 -0.098 0.019 C -0.112 0.019 -0.124 0.028 -0.125 0.038 C -0.124 0.05 -0.112 0.058 -0.098 0.058 C -0.088 0.058 -0.08 0.055 -0.075 0.049 L -0.052 0.021 C -0.042 0.009 -0.023 0.001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47413"/>
            <a:ext cx="7123080" cy="924475"/>
          </a:xfrm>
        </p:spPr>
        <p:txBody>
          <a:bodyPr/>
          <a:lstStyle/>
          <a:p>
            <a:pPr algn="ctr"/>
            <a:r>
              <a:rPr lang="en-US" sz="2800" dirty="0" smtClean="0"/>
              <a:t>Supporting </a:t>
            </a:r>
            <a:r>
              <a:rPr lang="en-US" sz="2800" dirty="0"/>
              <a:t>O</a:t>
            </a:r>
            <a:r>
              <a:rPr lang="en-US" sz="2800" dirty="0" smtClean="0"/>
              <a:t>ur </a:t>
            </a:r>
            <a:r>
              <a:rPr lang="en-US" sz="2800" dirty="0"/>
              <a:t>A</a:t>
            </a:r>
            <a:r>
              <a:rPr lang="en-US" sz="2800" dirty="0" smtClean="0"/>
              <a:t>nswer #2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7123081" cy="3733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Support from text: </a:t>
            </a:r>
            <a:r>
              <a:rPr lang="en-US" sz="2000" dirty="0" smtClean="0">
                <a:solidFill>
                  <a:srgbClr val="00B0F0"/>
                </a:solidFill>
              </a:rPr>
              <a:t>Like blues, Jazz, and country, R&amp;B was, in part, shaped by events far removed from the music. A look at America in the 1940s and ’50s reveals how R&amp;B not only was impacted by the many things going on in this country during these two important post-war decades, but also how R&amp;B reflected them in song and sound. (pg.489)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Reaction: </a:t>
            </a:r>
            <a:r>
              <a:rPr lang="en-US" sz="2000" dirty="0" smtClean="0">
                <a:solidFill>
                  <a:srgbClr val="00B0F0"/>
                </a:solidFill>
              </a:rPr>
              <a:t>This is cool how all these things made/influenced R&amp;B and it did the same to blues, Rock, and other genres.</a:t>
            </a:r>
            <a:endParaRPr lang="en-US" sz="20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Cultural Background: </a:t>
            </a:r>
            <a:r>
              <a:rPr lang="en-US" sz="2000" dirty="0" smtClean="0">
                <a:solidFill>
                  <a:srgbClr val="00B0F0"/>
                </a:solidFill>
              </a:rPr>
              <a:t>I’ve listened to Pop music like Blues, or Jazz and I’ve also listened to some R&amp;B music.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6248400"/>
            <a:ext cx="7123081" cy="298450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11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50000">
        <p14:glitter pattern="hexagon"/>
      </p:transition>
    </mc:Choice>
    <mc:Fallback xmlns="">
      <p:transition spd="slow" advTm="5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1" y="446087"/>
            <a:ext cx="7123081" cy="1001713"/>
          </a:xfrm>
        </p:spPr>
        <p:txBody>
          <a:bodyPr/>
          <a:lstStyle/>
          <a:p>
            <a:pPr algn="ctr"/>
            <a:r>
              <a:rPr lang="en-US" sz="2800" dirty="0" smtClean="0"/>
              <a:t>Supporting </a:t>
            </a:r>
            <a:r>
              <a:rPr lang="en-US" sz="2800" dirty="0"/>
              <a:t>O</a:t>
            </a:r>
            <a:r>
              <a:rPr lang="en-US" sz="2800" dirty="0" smtClean="0"/>
              <a:t>ur </a:t>
            </a:r>
            <a:r>
              <a:rPr lang="en-US" sz="2800" dirty="0"/>
              <a:t>A</a:t>
            </a:r>
            <a:r>
              <a:rPr lang="en-US" sz="2800" dirty="0" smtClean="0"/>
              <a:t>nswer #3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410200"/>
            <a:ext cx="6019799" cy="450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7123080" cy="3778251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Support from text: </a:t>
            </a:r>
            <a:r>
              <a:rPr lang="en-US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In these, Andersen took the traditional story and added to it his own interpretation of character, providing motivation for the action in the tale. (pg.694)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Reaction: </a:t>
            </a:r>
            <a:r>
              <a:rPr lang="en-US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Its cool how Andersen took the traditional story and added to it his own interpretation of character.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Past Experience: </a:t>
            </a:r>
            <a:r>
              <a:rPr lang="en-US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Sometimes I take good ideas </a:t>
            </a:r>
            <a:r>
              <a:rPr lang="en-US" sz="200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and add </a:t>
            </a:r>
            <a:r>
              <a:rPr lang="en-US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my own things to things to them or made them to make them better like the 3</a:t>
            </a:r>
            <a:r>
              <a:rPr lang="en-US" sz="2000" baseline="3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rd</a:t>
            </a:r>
            <a:r>
              <a:rPr lang="en-US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support.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0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6000">
        <p14:flip dir="r"/>
      </p:transition>
    </mc:Choice>
    <mc:Fallback xmlns="">
      <p:transition spd="slow" advTm="3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Of Our Cultures</a:t>
            </a:r>
            <a:endParaRPr lang="en-US" dirty="0"/>
          </a:p>
        </p:txBody>
      </p:sp>
      <p:pic>
        <p:nvPicPr>
          <p:cNvPr id="1026" name="Picture 2" descr="http://upload.wikimedia.org/wikipedia/commons/d/df/Dannebrog_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20" y="1879846"/>
            <a:ext cx="2286000" cy="200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data:image/jpeg;base64,/9j/4AAQSkZJRgABAQAAAQABAAD/2wCEAAkGBwgHBhUIBwgVFhQVGRYYGBgWGBseHhkWHx0iIh4XJCYkICgkJB4lJx8aLTQhMSksLi86Iis0OD8vNyguLisBCgoKDg0OGxAQGy8mHiQ3LTc0LTI3NzI3MisyNywxMCwyNis0LCs0MCssLC4sNzcrLy43NS8sMDQsLDA0LzcwLf/AABEIALcBEwMBEQACEQEDEQH/xAAcAAEAAgMBAQEAAAAAAAAAAAAABAcCBggFAwH/xAA6EAACAQMBBAkDAgQFBQAAAAAAAQIDBBEFEiExsgYHIjI1QVFhcxNxgRSRQlKhsRUjYtHwFiRTosL/xAAbAQEAAgMBAQAAAAAAAAAAAAAABAYBAwUHAv/EADMRAQABAwIDBQgCAgIDAAAAAAABAgMRBDEhQXESM1GRsQUGImGBodHwE8Hh8SMyUnKy/9oADAMBAAIRAxEAPwDUzmPTwAAAAAAAAAAAWt1LeH3HyQ5SVptpVT3j7y30n1WOSVbAAAAAAAAAACJq/hNb46nKzFW0ttjvaesOa4d1HNelzuyDAAAAAAAAAAAAAAAAAAAAAAAAAWt1LeH3HyQ5SVptpVT3j7y30n1WOSVbAAAAAAAAAACJq/hNb46nKzFW0ttjvaesOa4d1HNelzuyDAAAAAAAAAAAAAAAAAAAAAAAAAWt1LeH3HyQ5SVptpVT3j7y30n1WOSVbAAAAAAAAAACJq/hNb46nKzFW0ttjvaesOa4d1HNelzuyDAAAAAAAAAAAAAAAAAAAAAAAAAWt1LeH3HyQ5SVptpVT3j7y30n1WOSVbAAAAAAAAAACJq/hNb46nKzFW0ttjvaesOa4d1HNelzuyDAAAAAAAAAAAAAAAAAAAAAAAAAWt1LeH3HyQ5SVptpVT3j7y30n1WOSVbAAAAAAAAAACJq/hNb46nKzFW0ttjvaesOa4d1HNelzuyDAAAAAAAAAAAAAAAAAAAAAAAAAWt1LeH3HyQ5SVptpVT3j7y30n1WOSVbAAAAAAAAAACJq/hNb46nKzFW0ttjvaesOa4d1HNelzuyDAAAAAAAAAAAAAAAAAAAAAAAAAWt1LeH3HyQ5SVptpVT3j7y30n1WOSVbAAAD4VL21pTcKlxFNYym1ne8L+p8zXTE4mWMwxnqFlDvXcFuz3lw3b/AOq/dGP5KPGDMJEZKUdqLyvY+2X6AAARNX8JrfHU5WYq2ltsd7T1hzXDuo5r0ud2QYAAAAAAAAAAAAAAAAAAAAAAAAC1upbw+4+SHKStNtKqe8feW+k+qxySrYAA8vX76pa2qhbSxOo9lPHBYy5ff0NGouTRTw3l81T4Ne0vS6uqKWy9iKypTcdqU5Zy+P8Az+5BtWarueUer5iM7Jtz0Znb0nUtK228LsSjHtY38fL/AIjbVo5pjNE/Rnsvj0dv50LqNHDVOo2tl57E+O72e/d5f1eNNcmKscp9WKZxts246LY+FleW19Q+vZ1lOPDK9fT2fsYpqiqMw+aK6a4zTOYfcy+kTV/Ca3x1OVmKtpbbHe09Yc1w7qOa9LndkGAAAAAAAAAAAAAAAAAAAAAAAAAtbqW8PuPkhykrTbSqnvH3lvpPqsckq217pZrsdK+lRVXZdSScpelKOHPHu+C+5qu19nCFq9TFrsxnGfSOM/hDtNWo3lz9fVqnmlGin2afpGX/AJKz/kSez6Liau3FU5q8v3eXzbvxVOa5+nh8vnV8uT0ukizaQu1B4hLMvJqLXHD9HjyyNV/1irwTKp5o/Ri7tbWx/TVqyi9qTW08Jr2zj/fz8z501yimnszOGKOEYe3dX1taL/uKyT8lne/suLJNdymjeX3mGp6DSdXU404xe6cqkvZb1H03tpcOPp6c+xGbkR9WunfDxOnWo3VPpHt2lSrScIxi+1ja3tqaSe9PJvuV/HhxPaN25F7NEzTjf8o3Qa8r2vSSFOEsRmpKazucVFtT/GFv/wBz5sTirHKf3D40FyqnURHjv4bcJ/f7WwTljRNX8JrfHU5WYq2ltsd7T1hzXDuo5r0ud2QYAAAAAAAAAAAAAAAAAAAAAAAAC1upbw+4+SHKStNtKqe8feW+k+retY1Cnpdi7qquG5em0+7n0TeFn3N1dXZjKr3bkW6e1KotSvnfU6aWf8tTjHPHZc9qK+6Tx+CBVVnEfvNW7tz+SInwz95iY+zeegmn2traO8mtqUU06r7kf5oQ9lvzPg3wbJVqKaY7U+brezrNNNOd58eXSP7nnLU+lXTe8utYUtIuHCnSbUWv435yfqvRHV0+hiunt3o4ztG2I/M8/LxzF1ftKqLnZszwj7z+P9+GIdnruq6nVlTp1qcHsyeXuXv3pbK+2CHqdDp9NNNdU1VZnGMxzzPKI8OUtul1d/U9qmns04iZzx/uZiN/BvWlKyrdH7erqVeSqTgpOSk8tp7s8Vxe4gXrVmKpjMxxq+0zjfLq2q5qt0zVxnEekeCfp1xZ0qKt6rlGWdycm3lvvZwuDzvf29UfNvsY7NUznl+dojz/AMNmeyw1zo3ba7LbqS+nWjhOSWVJeTa816POVwybptxc4VcKo/c9ETVaOi78UcJ8fy0RW2n2dSpQvpZwqtJwWy21t4UlhtJ5WdhvKznhnGmOzTnM5c6Oxo70VWq+MRyjjEzjhGeGYnh4c9lmdH/00NMhStb2VVKKkpVJKU9mWXHP43Ld5E2jGMROXYpuU3I7VOMcNn31fwmt8dTlZ9VbS32O9p6w5rh3Uc16XO7IMAAAAAAAAAAAAAAAAAAAAAAAABa3Ut4fcfJDlJWm2lVPePvLfSfVsPS6yoanc0bG5uXT2lU2H/DKphYi/fg0vNZSPq7TFUxEqbrLdN2YoqnGc46/vnxVzb2Up3ys7qWw1Nxm3/Co5c3+Em/2IMR/ydmXGptzPw1cJziflvmfL+lq6Fe215bfpqFvswjFJQx3YNdmMvLaa37O9pNZ4nQomK4xjgsGnuUzGKYxj7eH1+Xmrq/0K0s9YubeKilB7Xb4KEsbKz5cWvx+2jV3tdX/AB0Wa52mOG8zE8/H4Zj65fek0+itzcm9TG8b7RE+H1ifphF1e00/TdH+pCtF1qjwowacfp/z+64rK3G72fb1N+7TOormexMzjHDMcN8Zzx9Wn2lc0untVRp6Yia4iPpvtnbg2zTZy/6ctacqfZ+kt6b2nv4JY2Xj038fLzj6qfjqjHDNX/1P0/eTdp+6o6U+kP3Sa1FNTsoOXbmu09zW28R7KbfZ2fLdxwyPbmImOzH7/pIucJ4tl1KrcUtHq3VtBuo4yxs8UuCa3b8ccee/1JsZ7FVcbz6cvz1y06iqaaJ7PJUdxdTu7t3FeSzJ5bSW+W/03b+OVxINWZiZ5/nHH8qzNztV5q5/59d8xv1bZ1YT2b+tSzxhB4w97Te/2xnBL00x2p/f3x+qd7KmYqqj5R5/4zj6N51fwmt8dTlZLq2l37He09Yc1w7qOa9LndkGAAAAAAAAAAAAAAAAAAAAAAAAAtbqW8PuPkhykrTbSqnvH3lvpPq9LrJu4xtYWqUnLvcOzjOE85zGSeMP7p8cGb9W0KP7Ur+CKef75Tnbyndo17dzvair1H23FKb/AJpLdtflKKfvn1Idc5nP7+83KqrmvjO8/eY/MYifq3roPUd32ae39On6PCc3xnPznOTy9nuxWPPBLs8fo62gq7W20fuZ8ZnfG0Rhq/S27ndand0qcJYlKMU0s7Sil5+zj/7M36a/p6aqbk105zVnMxw44+8cfpDbq7Ooriuim3VicYmInjwz6+svB1aFW5dP6dOTUIRp93G5cH+csm6TWaa3FXauU8Zmf+0c0HVaHVXJp7NurhER/wBZ5LS6MXemR6L0LW/uaSagk4zlHKfo02cqrU6eZqia6d6uceMu7Z017+KmJonaOU+EProN1pltbOVxc0Yz26zz9SDezKpKUd6b8pGqzqLERmaqc8ecN9di5NWYpnylG6U6xUs+jqqadUT25Sp7UXwWJNOLT49k+ovR/FE0zwzMZ+rm+0q67NHCMTPntMtRhdQ1iEpVLagqiU5ym1KDlFR3NbPZclLZcsrg36GvhXmK9/JzrVyzdormqPjxmmdomeGc+vl4S2HoHf21vKdjCEMRTnOvvjt9rEFv343vfu+2/L32KojNMcuaVpbtntTTajEYiZmZ3nyjhM5x+zO3av4TW+Opysk1bS61jvaesOa4d1HNelzuyDAAAAAAAAAAAAAAAAAAAAAAAAAWt1LeH3HyQ5SVptpVT3j7y30n1bvrDt6Vs61zZOpHDjPCy1TfHdxa9Ut5urxEZmFWu9mKZmqMxz6Kp1rT6VlWcrKup0aibpTTzu3Zi/8AVHdn8HPuUxFUTGyvXrUUZ7E5pmOE+X3j+o+bcui+oUtP6J1alNL/ACYOpJ+tSScsfiOwjdFc0Wapp3j1/cO77Joi72bUc5jzn8RhV2i6Fda5W/U1t0HJuc3xb4tL1fvw/scnV663paexHGrHCPy9K1Wto0tPYp3xwj8t6s9H06ygo0LOG7zaTf7srd3WX7s5qqnpyV67qr1yc1VSiar0c0+/t2qdvGE97UopLte+OKN+m9o3rNXxVTMeE+Ddp/aF61VEzMzHhLXdM6KydeVHU7efFKMoNbOMPMs+e/Cx7nXv+047MVWqo6Tv0dLUe1MUxVZmPnE79HtdFIVb7oleaPHtTt6iqU8ez34++zL9zq2p7cVRjeIn+p+2Fd97NP8AyUU3qd6oifrHH0eJubzs4WV+zTyOON+P+sPOee2I4eUxOfV6nRuxqan0gpUYw4SjOfpGEWnv++5fnBss0ZmMbfv790jT0VXdREfPM/KI5deXy2W1q/hNb46nKyfVtK22O9p6w5rh3Uc16XO7IMAAAAAAAAAAAAAAAAAAAAAAAABa3Ut4fcfJDlJWm2lVPePvLfSfVYdekq1F03OSz5xeGvdMkTGYwrUxmMKd12g7TUZ0o3O0nLLWw4NP1lDCWd77Udz/ACc+5GOf9Kxfpmi5MZz9vOP7j+3rdFIPUdLvdFjLEqtPah77mn/8imJqtTTG/wDcTl2PYWoizqszymmfps8/oVWxYSsatNxqUpyUk+O9/wBPNfj3Kx7Wtz/JFyJ4VQvftWn/AJYuROaao4fv3bEcnZzHmzuNWhN7On05Ry8f5uHjfhvMX/fzJn8WmmONcxPTPFKijTzHGuYnpn+3g9JOkGoW1V2UI04NxTbhJyaz5cFh/g6Wg9n2a4/knM9Yx9efB0tDobNyP5JzMeExj88E/q7uKfR7Sq2r3ilirinSjHjNxy5SWfJZ4/34HftV4rmrw4fWfxw83H96vaFq12Lc8ZjPCPn/AIjKVbaPp9xrDtaOpOrhbSS7U5vY2pLKWznKay8cccR/FFVeM8PX+lKqps3tRPZmI8Ijlw4+Pz3nm3fodpf+Hac5uio/UltpOGzOMGt0J9qTclv358ybbpxDrU6a1Y+G3HWd8z4xwicTyz5vT1fwmt8dTlZ91bSkWO9p6w5rh3Uc16XO7IMAAAAAAAAAAAAAAAAAAAAAAAABa3Ut4fcfJDlJWm2lVPePvLfSfVY5JVt4nSfSa2pWylaxpylHPYqwTjL2z3ov0aa9/Va7lHa2RdVZquU/DiZjlMcPzH0VrK4udF1mNalaSo1IPOxNtprzin5xf5+78ofd1ZiHCm5XauxOOzVHKefjGfCfXnPLbK+jdHenEf1lGcqVfHb2GlNe0l5r/Ufc2aLnxUziZ+sdf9Y+a4+zPbtdFHZomJj/AMZ5f28qejRVeVvbdMJOUMptwhJRae/aw8pLG+TSXuc2fZ9ntTHw+Ux6TPo7ManhFVWnjE/OYz05eXH5Pnd6PqlKyxrGtKDWXihGCbhndOU5SjCKeN29Z38cPGun2bbtz2uzET4T8X9xHH5z5Pq3qLE1/wDDaz/7Z38IiImZ+e/0TNE6v9Cuqa1S41OdeDzJ5lHZbXHacW84357WDpWtPmiM1cPlGPpvP282vVe2tTbzaiiKMfKdvrt5PJ6V1o3GqNUIbNOmowpxxs4gvZ8MvL+2DTVcjt9mmMRHCP393UL2hVVduzXVP79fnx+kM+g/67/GsaXCDk1ic5RbjThnL81vePz+5JtdvtcPu0aDtfy4t4mec8oj981sk5Y0TV/Ca3x1OVmKtpbbHe09Yc1w7qOa9LndkGAAAAAAAAAAAAAAAAAAAAAAAAAtbqW8PuPkhykrTbSqnvH3lvpPqsckq2AeX0it/wBRYbP6WNTeuzKnt5XnjtRw/fJqu5xwjL6os2rs9m7GY/flLQNTsLGzuowlZ1qUtziqedre8ZWZya3+WF+SBXXFNcUzHGUW/wCztBRj45ifGJmcZ25T9vrh8NQ0zVqlfFj9Sc2sr6klt7WN0t6jNNfzNJ+hiuMzwicp2kt6vTXqI/l7VnMZ7WJ+HnHWfCJmPFN1uz1Wz1HZtrbsbMNnK/icVtNNcHnK3NbklwwhVTNNWJzy/wA/sJOpu6mq1E6Wac8e12t9+GOWOvNEq3GqUIwoapRrQp5UlCMVCDec5zFw3/nOd5m5XNujtT/1j5K/F2blyKNZFztTziacecRy6/Rt2g6Ta3lFVbjR6H02sxcoxcpZ/iztTbz6uSfs/KVZpmr4piMfvV0Lmk0fYj+OIn6Z9Yic+fVstvb0LWn9O2oxhH0ikl/QkxERsxTTTTGKYxD6mX0iav4TW+OpysxVtLbY72nrDmuHdRzXpc7sgwAAAAAAAAAAAAAAAAAAAAAAAAFrdS3h9x8kOUlabaVU94+8t9J9VjklWwAB+bMXLaa3gw/QAAAAAARNX8JrfHU5WYq2ltsd7T1hzXDuo5r0ud2QYAAAAAAAAAAAAAAAAAAAAAAAAC1upbw+4+SHKStNtKqe8feW+k+qxySrYAAAAAAAAAARNX8JrfHU5WYq2ltsd7T1hzXDuo5r0ud2QYAAAAAAAAAAAAAAAAAAAAAAAAC1upbw+4+SHKStNtKqe8feW+k+qxySrYAAAAAAAAAARNX8JrfHU5WYq2ltsd7T1hzXDuo5r0ud2QYAAAAAAAAAAAAAAAAAAAAAAAAC1upbw+4+SHKStNtKqe8feW+k+qxySrYAAAAAAAAAARNX8JrfHU5WYq2ltsd7T1hzXDuo5r0ud2QYAAAAAAAAAAAAAAAAAAAAAAAAC1upbw+4+SHKStNtKqe8feW+k+qxySrYAAAAAAAAAARNX8JrfHU5WYq2ltsd7T1hzXDuo5r0ud2QYAAAAAAAAAAAAAAAAAAAAAAAAC1upbw+4+SHKStNtKqe8feW+k+qxySrYAAAAAAAAAARNX8JrfHU5WYq2ltsd7T1hzXDuo5r0ud2QYAAAAAAAAAAAAAAAAAAAAAAAAC1upbw+4+SHKStNtKqe8feW+k+qxySrYAAAAAAAAAARNX8JrfHU5WYq2ltsd7T1hzXDuo5r0ud2QYAAAAAAAAAAAB/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20650" y="-2286000"/>
            <a:ext cx="7153275" cy="477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CEAAkGBwgHBhUIBwgVFhQVGRYYGBgWGBseHhkWHx0iIh4XJCYkICgkJB4lJx8aLTQhMSksLi86Iis0OD8vNyguLisBCgoKDg0OGxAQGy8mHiQ3LTc0LTI3NzI3MisyNywxMCwyNis0LCs0MCssLC4sNzcrLy43NS8sMDQsLDA0LzcwLf/AABEIALcBEwMBEQACEQEDEQH/xAAcAAEAAgMBAQEAAAAAAAAAAAAABAcCBggFAwH/xAA6EAACAQMBBAkDAgQFBQAAAAAAAQIDBBEFEiExsgYHIjI1QVFhcxNxgRSRQlKhsRUjYtHwFiRTosL/xAAbAQEAAgMBAQAAAAAAAAAAAAAABAYBAwUHAv/EADMRAQABAwIDBQgCAgIDAAAAAAABAgMRBDEhQXESM1GRsQUGImGBodHwE8Hh8SMyUnKy/9oADAMBAAIRAxEAPwDUzmPTwAAAAAAAAAAAWt1LeH3HyQ5SVptpVT3j7y30n1WOSVbAAAAAAAAAACJq/hNb46nKzFW0ttjvaesOa4d1HNelzuyDAAAAAAAAAAAAAAAAAAAAAAAAAWt1LeH3HyQ5SVptpVT3j7y30n1WOSVbAAAAAAAAAACJq/hNb46nKzFW0ttjvaesOa4d1HNelzuyDAAAAAAAAAAAAAAAAAAAAAAAAAWt1LeH3HyQ5SVptpVT3j7y30n1WOSVbAAAAAAAAAACJq/hNb46nKzFW0ttjvaesOa4d1HNelzuyDAAAAAAAAAAAAAAAAAAAAAAAAAWt1LeH3HyQ5SVptpVT3j7y30n1WOSVbAAAAAAAAAACJq/hNb46nKzFW0ttjvaesOa4d1HNelzuyDAAAAAAAAAAAAAAAAAAAAAAAAAWt1LeH3HyQ5SVptpVT3j7y30n1WOSVbAAAAAAAAAACJq/hNb46nKzFW0ttjvaesOa4d1HNelzuyDAAAAAAAAAAAAAAAAAAAAAAAAAWt1LeH3HyQ5SVptpVT3j7y30n1WOSVbAAAAAAAAAACJq/hNb46nKzFW0ttjvaesOa4d1HNelzuyDAAAAAAAAAAAAAAAAAAAAAAAAAWt1LeH3HyQ5SVptpVT3j7y30n1WOSVbAAAD4VL21pTcKlxFNYym1ne8L+p8zXTE4mWMwxnqFlDvXcFuz3lw3b/AOq/dGP5KPGDMJEZKUdqLyvY+2X6AAARNX8JrfHU5WYq2ltsd7T1hzXDuo5r0ud2QYAAAAAAAAAAAAAAAAAAAAAAAAC1upbw+4+SHKStNtKqe8feW+k+qxySrYAA8vX76pa2qhbSxOo9lPHBYy5ff0NGouTRTw3l81T4Ne0vS6uqKWy9iKypTcdqU5Zy+P8Az+5BtWarueUer5iM7Jtz0Znb0nUtK228LsSjHtY38fL/AIjbVo5pjNE/Rnsvj0dv50LqNHDVOo2tl57E+O72e/d5f1eNNcmKscp9WKZxts246LY+FleW19Q+vZ1lOPDK9fT2fsYpqiqMw+aK6a4zTOYfcy+kTV/Ca3x1OVmKtpbbHe09Yc1w7qOa9LndkGAAAAAAAAAAAAAAAAAAAAAAAAAtbqW8PuPkhykrTbSqnvH3lvpPqsckq217pZrsdK+lRVXZdSScpelKOHPHu+C+5qu19nCFq9TFrsxnGfSOM/hDtNWo3lz9fVqnmlGin2afpGX/AJKz/kSez6Liau3FU5q8v3eXzbvxVOa5+nh8vnV8uT0ukizaQu1B4hLMvJqLXHD9HjyyNV/1irwTKp5o/Ri7tbWx/TVqyi9qTW08Jr2zj/fz8z501yimnszOGKOEYe3dX1taL/uKyT8lne/suLJNdymjeX3mGp6DSdXU404xe6cqkvZb1H03tpcOPp6c+xGbkR9WunfDxOnWo3VPpHt2lSrScIxi+1ja3tqaSe9PJvuV/HhxPaN25F7NEzTjf8o3Qa8r2vSSFOEsRmpKazucVFtT/GFv/wBz5sTirHKf3D40FyqnURHjv4bcJ/f7WwTljRNX8JrfHU5WYq2ltsd7T1hzXDuo5r0ud2QYAAAAAAAAAAAAAAAAAAAAAAAAC1upbw+4+SHKStNtKqe8feW+k+retY1Cnpdi7qquG5em0+7n0TeFn3N1dXZjKr3bkW6e1KotSvnfU6aWf8tTjHPHZc9qK+6Tx+CBVVnEfvNW7tz+SInwz95iY+zeegmn2traO8mtqUU06r7kf5oQ9lvzPg3wbJVqKaY7U+brezrNNNOd58eXSP7nnLU+lXTe8utYUtIuHCnSbUWv435yfqvRHV0+hiunt3o4ztG2I/M8/LxzF1ftKqLnZszwj7z+P9+GIdnruq6nVlTp1qcHsyeXuXv3pbK+2CHqdDp9NNNdU1VZnGMxzzPKI8OUtul1d/U9qmns04iZzx/uZiN/BvWlKyrdH7erqVeSqTgpOSk8tp7s8Vxe4gXrVmKpjMxxq+0zjfLq2q5qt0zVxnEekeCfp1xZ0qKt6rlGWdycm3lvvZwuDzvf29UfNvsY7NUznl+dojz/AMNmeyw1zo3ba7LbqS+nWjhOSWVJeTa816POVwybptxc4VcKo/c9ETVaOi78UcJ8fy0RW2n2dSpQvpZwqtJwWy21t4UlhtJ5WdhvKznhnGmOzTnM5c6Oxo70VWq+MRyjjEzjhGeGYnh4c9lmdH/00NMhStb2VVKKkpVJKU9mWXHP43Ld5E2jGMROXYpuU3I7VOMcNn31fwmt8dTlZ9VbS32O9p6w5rh3Uc16XO7IMAAAAAAAAAAAAAAAAAAAAAAAABa3Ut4fcfJDlJWm2lVPePvLfSfVsPS6yoanc0bG5uXT2lU2H/DKphYi/fg0vNZSPq7TFUxEqbrLdN2YoqnGc46/vnxVzb2Up3ys7qWw1Nxm3/Co5c3+Em/2IMR/ydmXGptzPw1cJziflvmfL+lq6Fe215bfpqFvswjFJQx3YNdmMvLaa37O9pNZ4nQomK4xjgsGnuUzGKYxj7eH1+Xmrq/0K0s9YubeKilB7Xb4KEsbKz5cWvx+2jV3tdX/AB0Wa52mOG8zE8/H4Zj65fek0+itzcm9TG8b7RE+H1ifphF1e00/TdH+pCtF1qjwowacfp/z+64rK3G72fb1N+7TOormexMzjHDMcN8Zzx9Wn2lc0untVRp6Yia4iPpvtnbg2zTZy/6ctacqfZ+kt6b2nv4JY2Xj038fLzj6qfjqjHDNX/1P0/eTdp+6o6U+kP3Sa1FNTsoOXbmu09zW28R7KbfZ2fLdxwyPbmImOzH7/pIucJ4tl1KrcUtHq3VtBuo4yxs8UuCa3b8ccee/1JsZ7FVcbz6cvz1y06iqaaJ7PJUdxdTu7t3FeSzJ5bSW+W/03b+OVxINWZiZ5/nHH8qzNztV5q5/59d8xv1bZ1YT2b+tSzxhB4w97Te/2xnBL00x2p/f3x+qd7KmYqqj5R5/4zj6N51fwmt8dTlZLq2l37He09Yc1w7qOa9LndkGAAAAAAAAAAAAAAAAAAAAAAAAAtbqW8PuPkhykrTbSqnvH3lvpPq9LrJu4xtYWqUnLvcOzjOE85zGSeMP7p8cGb9W0KP7Ur+CKef75Tnbyndo17dzvair1H23FKb/AJpLdtflKKfvn1Idc5nP7+83KqrmvjO8/eY/MYifq3roPUd32ae39On6PCc3xnPznOTy9nuxWPPBLs8fo62gq7W20fuZ8ZnfG0Rhq/S27ndand0qcJYlKMU0s7Sil5+zj/7M36a/p6aqbk105zVnMxw44+8cfpDbq7Ooriuim3VicYmInjwz6+svB1aFW5dP6dOTUIRp93G5cH+csm6TWaa3FXauU8Zmf+0c0HVaHVXJp7NurhER/wBZ5LS6MXemR6L0LW/uaSagk4zlHKfo02cqrU6eZqia6d6uceMu7Z017+KmJonaOU+EProN1pltbOVxc0Yz26zz9SDezKpKUd6b8pGqzqLERmaqc8ecN9di5NWYpnylG6U6xUs+jqqadUT25Sp7UXwWJNOLT49k+ovR/FE0zwzMZ+rm+0q67NHCMTPntMtRhdQ1iEpVLagqiU5ym1KDlFR3NbPZclLZcsrg36GvhXmK9/JzrVyzdormqPjxmmdomeGc+vl4S2HoHf21vKdjCEMRTnOvvjt9rEFv343vfu+2/L32KojNMcuaVpbtntTTajEYiZmZ3nyjhM5x+zO3av4TW+Opysk1bS61jvaesOa4d1HNelzuyDAAAAAAAAAAAAAAAAAAAAAAAAAWt1LeH3HyQ5SVptpVT3j7y30n1bvrDt6Vs61zZOpHDjPCy1TfHdxa9Ut5urxEZmFWu9mKZmqMxz6Kp1rT6VlWcrKup0aibpTTzu3Zi/8AVHdn8HPuUxFUTGyvXrUUZ7E5pmOE+X3j+o+bcui+oUtP6J1alNL/ACYOpJ+tSScsfiOwjdFc0Wapp3j1/cO77Joi72bUc5jzn8RhV2i6Fda5W/U1t0HJuc3xb4tL1fvw/scnV663paexHGrHCPy9K1Wto0tPYp3xwj8t6s9H06ygo0LOG7zaTf7srd3WX7s5qqnpyV67qr1yc1VSiar0c0+/t2qdvGE97UopLte+OKN+m9o3rNXxVTMeE+Ddp/aF61VEzMzHhLXdM6KydeVHU7efFKMoNbOMPMs+e/Cx7nXv+047MVWqo6Tv0dLUe1MUxVZmPnE79HtdFIVb7oleaPHtTt6iqU8ez34++zL9zq2p7cVRjeIn+p+2Fd97NP8AyUU3qd6oifrHH0eJubzs4WV+zTyOON+P+sPOee2I4eUxOfV6nRuxqan0gpUYw4SjOfpGEWnv++5fnBss0ZmMbfv790jT0VXdREfPM/KI5deXy2W1q/hNb46nKyfVtK22O9p6w5rh3Uc16XO7IMAAAAAAAAAAAAAAAAAAAAAAAABa3Ut4fcfJDlJWm2lVPePvLfSfVYdekq1F03OSz5xeGvdMkTGYwrUxmMKd12g7TUZ0o3O0nLLWw4NP1lDCWd77Udz/ACc+5GOf9Kxfpmi5MZz9vOP7j+3rdFIPUdLvdFjLEqtPah77mn/8imJqtTTG/wDcTl2PYWoizqszymmfps8/oVWxYSsatNxqUpyUk+O9/wBPNfj3Kx7Wtz/JFyJ4VQvftWn/AJYuROaao4fv3bEcnZzHmzuNWhN7On05Ry8f5uHjfhvMX/fzJn8WmmONcxPTPFKijTzHGuYnpn+3g9JOkGoW1V2UI04NxTbhJyaz5cFh/g6Wg9n2a4/knM9Yx9efB0tDobNyP5JzMeExj88E/q7uKfR7Sq2r3ilirinSjHjNxy5SWfJZ4/34HftV4rmrw4fWfxw83H96vaFq12Lc8ZjPCPn/AIjKVbaPp9xrDtaOpOrhbSS7U5vY2pLKWznKay8cccR/FFVeM8PX+lKqps3tRPZmI8Ijlw4+Pz3nm3fodpf+Hac5uio/UltpOGzOMGt0J9qTclv358ybbpxDrU6a1Y+G3HWd8z4xwicTyz5vT1fwmt8dTlZ91bSkWO9p6w5rh3Uc16XO7IMAAAAAAAAAAAAAAAAAAAAAAAABa3Ut4fcfJDlJWm2lVPePvLfSfVY5JVt4nSfSa2pWylaxpylHPYqwTjL2z3ov0aa9/Va7lHa2RdVZquU/DiZjlMcPzH0VrK4udF1mNalaSo1IPOxNtprzin5xf5+78ofd1ZiHCm5XauxOOzVHKefjGfCfXnPLbK+jdHenEf1lGcqVfHb2GlNe0l5r/Ufc2aLnxUziZ+sdf9Y+a4+zPbtdFHZomJj/AMZ5f28qejRVeVvbdMJOUMptwhJRae/aw8pLG+TSXuc2fZ9ntTHw+Ux6TPo7ManhFVWnjE/OYz05eXH5Pnd6PqlKyxrGtKDWXihGCbhndOU5SjCKeN29Z38cPGun2bbtz2uzET4T8X9xHH5z5Pq3qLE1/wDDaz/7Z38IiImZ+e/0TNE6v9Cuqa1S41OdeDzJ5lHZbXHacW84357WDpWtPmiM1cPlGPpvP282vVe2tTbzaiiKMfKdvrt5PJ6V1o3GqNUIbNOmowpxxs4gvZ8MvL+2DTVcjt9mmMRHCP393UL2hVVduzXVP79fnx+kM+g/67/GsaXCDk1ic5RbjThnL81vePz+5JtdvtcPu0aDtfy4t4mec8oj981sk5Y0TV/Ca3x1OVmKtpbbHe09Yc1w7qOa9LndkGAAAAAAAAAAAAAAAAAAAAAAAAAtbqW8PuPkhykrTbSqnvH3lvpPqsckq2AeX0it/wBRYbP6WNTeuzKnt5XnjtRw/fJqu5xwjL6os2rs9m7GY/flLQNTsLGzuowlZ1qUtziqedre8ZWZya3+WF+SBXXFNcUzHGUW/wCztBRj45ifGJmcZ25T9vrh8NQ0zVqlfFj9Sc2sr6klt7WN0t6jNNfzNJ+hiuMzwicp2kt6vTXqI/l7VnMZ7WJ+HnHWfCJmPFN1uz1Wz1HZtrbsbMNnK/icVtNNcHnK3NbklwwhVTNNWJzy/wA/sJOpu6mq1E6Wac8e12t9+GOWOvNEq3GqUIwoapRrQp5UlCMVCDec5zFw3/nOd5m5XNujtT/1j5K/F2blyKNZFztTziacecRy6/Rt2g6Ta3lFVbjR6H02sxcoxcpZ/iztTbz6uSfs/KVZpmr4piMfvV0Lmk0fYj+OIn6Z9Yic+fVstvb0LWn9O2oxhH0ikl/QkxERsxTTTTGKYxD6mX0iav4TW+OpysxVtLbY72nrDmuHdRzXpc7sgwAAAAAAAAAAAAAAAAAAAAAAAAFrdS3h9x8kOUlabaVU94+8t9J9VjklWwAB+bMXLaa3gw/QAAAAAARNX8JrfHU5WYq2ltsd7T1hzXDuo5r0ud2QYAAAAAAAAAAAAAAAAAAAAAAAAC1upbw+4+SHKStNtKqe8feW+k+qxySrYAAAAAAAAAARNX8JrfHU5WYq2ltsd7T1hzXDuo5r0ud2QYAAAAAAAAAAAAAAAAAAAAAAAAC1upbw+4+SHKStNtKqe8feW+k+qxySrYAAAAAAAAAARNX8JrfHU5WYq2ltsd7T1hzXDuo5r0ud2QYAAAAAAAAAAAAAAAAAAAAAAAAC1upbw+4+SHKStNtKqe8feW+k+qxySrYAAAAAAAAAARNX8JrfHU5WYq2ltsd7T1hzXDuo5r0ud2QYAAAAAAAAAAAAAAAAAAAAAAAAC1upbw+4+SHKStNtKqe8feW+k+qxySrYAAAAAAAAAARNX8JrfHU5WYq2ltsd7T1hzXDuo5r0ud2QYAAAAAAAAAAAAAAAAAAAAAAAAC1upbw+4+SHKStNtKqe8feW+k+qxySrYAAAAAAAAAARNX8JrfHU5WYq2ltsd7T1hzXDuo5r0ud2QYAAAAAAAAAAAAAAAAAAAAAAAAC1upbw+4+SHKStNtKqe8feW+k+qxySrYAAAAAAAAAARNX8JrfHU5WYq2ltsd7T1hzXDuo5r0ud2QYAAAAAAAAAAAB/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273050" y="-2133600"/>
            <a:ext cx="7153275" cy="477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79846"/>
            <a:ext cx="2619375" cy="2006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2" descr="data:image/jpeg;base64,/9j/4AAQSkZJRgABAQAAAQABAAD/2wCEAAkGBxMHEhMPBxIQFRITFBQXFhIYFBsaGhcWFRcWFhcVGxgaKCwgGRslHBgVITQhJy0rLi4uFyIzODcsNygtLisBCgoKDg0OGxAQGywmICQsLCw3NDY0LywvLTAsLCwsLiwtNyw0LC8sMDQsLCwvLCwsNDAsMC8sLS0vLCwsLCwwLP/AABEIAJ8BPgMBEQACEQEDEQH/xAAcAAEAAQUBAQAAAAAAAAAAAAAABQMEBgcIAQL/xAA4EAACAQICCAMGBQQDAQAAAAAAAQIDEQQhBQYSEzFBUWFScZEHFCIygcEjQmJyoYKx0fAzQ7Ki/8QAGwEBAAIDAQEAAAAAAAAAAAAAAAQFAgMGAQf/xAA5EQACAQICBwYGAgECBwAAAAAAAQIDEQQhBRIxQVFSkRMUImFx0TKBobHB8ELh8bLCFTNDYnKSov/aAAwDAQACEQMRAD8Az3W32cYXT+1Uwy3Fd57yC+GT/XDg/NWfdk/DaQqUsnmv3YR6uHhPPYzTWsuqeK1albSVP4G7RrR+KnL+rk+0rMvaGKp1l4Hnw3lfUoThtIMkGkAAAAAAAAAAAAAAAAAAAAAAAAAAAAAAAAAAAAAAAAAAAAAAAAAAAAAAAHWpxZfFKcIYyDjVUZwkrOLSaa5pp8fIxpVVJKcH8z2UbZM1nrX7J6eKvW1Zkqcs70JNum3z2ZcYPjlmv2lxhdLPZUzXFfuZCq4RPOORqbSmjK2iKjo6Tpzp1F+WS4rqnwku6ui7p1IVFrQd0QJwlB2aLQzMAAAAAAAAAAAAAAAAAAAAAAAAAAAAAAAAAAAAAAAAAAAAAAAAAAAAAdYYiusOtqd/JK7ODxOJhh4a87/JXZ0MIObsjGpYmS2905RjJt2v1ZwM8ZUTn2cnGMm3a/n+p8S2VOOV1doyPBSjKEfd3eKVvTr3O7wE6MsPHsXeKVunHzKqqpKb1tpb6Z0NQ03T3OlaUKkOV+MX1jJZxfdWJ9KtOlLWg7GmUFJWaNRa2+ymtgL1dX261Pjunbex8uVRej7Mu8NpOMvDVyfHd/RAq4RrOBricHTbjUTUotpxas01xTT4MtU75ohtWPkHgAAAAAAAAAAAAAAAAAAAAAAAAAAAAAAAAAAAAAAAAAAAAAAAAAOtTiy+LR4NSqupNJrZSt3zTfpb1K16PjLGvESWWql887vpbqb+2apai4lzCmqfyJK/RWJ0KUIX1YpX4Kxpcm9rPo2HgAMe1p1NwusyvjobNW1lXhlNdE3wkuzv9CTh8XUofC8uG41VKMZ7TTGtns/xWrl6lt9QX/dBP4V+uHGHnmu5fYfHUq2Wx8PYr6uGlDPajEiaRgAAAAAAAAAAAAAAAAAAAAAAAAAAAAAAAAAAAAAAAAAAAAAAADrU4svgAAAAAAAADA9bfZjhtNXq6Nth67zvFfhyf6ocn3jbjdpljhtI1KWUs19SNVw0Z5rJmndYdW8Tq5PY0rTcU3aNRZwn+2X2dn2LyjiKdZXg/cr6lKUHmRBvNQAAAAAAAAAAAAAAAAAAAAAAAAAAAAAAAAAAAAAAAAAAAAB1qcWXwAAAAAAAPijWjWV6TTV7ZdjTRxFOtHWpyTWzIylCUXaSPs3GJRxeFhjYSpYyEJwkrShJJprumZRk4u8XZnjSe01drZ7JFK9XViVnx93m8vKE3w8pX80W+H0o/hq9fch1cInnA1Tj8FU0dN0cfTnTqR4wkrPz7rusmXMJxmtaLuiBKDi7MtzIxAAAAAAAAAAAAAAAAAAAAAAAAAAAAAAAAAAAAAAAAAAOtTiy+AAAPLnmshYJ34BNNXQLbFzalCK+WW0n57La+5BxdScatOC+GWsn/wCra/JuppOLe9W+5G6Jm6cY7vjKqk/JRuzn9DVJ06MdT+VRJ+mrdkvEpOTvuj+ScOvK482l1WRjrR4ntmemR4RmndAYfWCG70rSjNfllwlF9YyWcTbRr1KTvB2MJwjNWZp7Wz2W4jRV6uhtrEUVns2/Fiv2rKf9OfYvMNpKFTKpk/p/X7mQKuEcc45mv2tltSyaya6NcizIjVjwHgAAAAAAAAAAAAAAAAAAAAAAAAAAAAAAAAAAAAAAB1qcWXwAABC4yDhUlVwjvKL+OPNZLlzi0cnjac4YqeJwzvKPxR37Fu3xa6bfSwpNOmoTWT2P93lxo6ullT+SbyXgnxcPJ8UTtGYqmrKH/Lk8lyy2uPo9sf8ABqr03v2r6rj7l1jVlGXhnB+r2X/DZY45eGE+WcX1eq/o2aaW1rin7kfomHyro6j/APMV9yl0NSs4R4Oo/wDTFfS5JxMtr42/LJHF1nSVqdtqWUfu32XEvMZXlShaHxyyXu/JbX03kWnBSeexENJe8/h0HanF3nUf5nzk/sjlZp4m9Ci7U45yk/5PfJ8fJf1awXg8UviexcPL3JrCW2I7q7jZWb6dTrMHqd3gqbvGyt6FdVvru+0rEkwABi+teouF1lvKvHd1+VeFlL+pcJrzz6NEvD42rRyWa4fuw01KEZ7TTOteo+K1ZbliI7yhyrwV4/1LjB+eXRsvsPjaVbJZPh+7Svq4eUPQxglkcAAAAAAAAAAAAAAAAAAAAAAAAAAAAAAAAAAAAAHWpxZfAAAFGvhlWs81JcJLiv8AK7EXEYSFZqWyS2NbV7ryeRshUcct3Ah8bF4N3dry4pfLL9XWLTt9uZzGPg8HPWaV5bUvhl/3LfGSdn65p7SdSfaK3DqvLzRY1q8q+daTf9vTgU1fE1q7vVk39umwkwpxh8KKcXs5xyfVGmLcXeLs+hk1faXdPEyxDUK0nnZX/M14FyV3z9Syp4ypiGqVWTzyv/JrlWxK72t7cr3SNMqcYLWivb1JihgVlvkrLhTXyru/E+7Opw+jY2XapWWyK+Feb5n5v5IgTrv+PXf/AEXpakcAAAAHkltZSzT5AGvdbPZZh9J7VTQjjh63HYt+FJ/tX/H5xy7Ms8NpOcPDUzX1/v59SLVwsZZxyNP6d0FiNAT3WlaUoP8ALLjGXeMllL+652LyjXhVV4O5X1KUoPMjTaawAAAAAAAAAAAAAAAAAAAAAAAAAAAAAAAAAAdanFl8ACMxOkYt2pVNmzzextJlBitL0XLVp1dWz5dZP98iXTw8rXcb/Ox8w0nbjOlLzUo/ZmENMpf9SEvlKH4kevDeTXR+xG6QxHvM3LKySSs7r187lBpPFPE4hyyskkrO6/G+5MoU9SFi2K83AAAE3HSl4q7pp2V7uTd7dEvudfDTV6cbygnZbXJu9uCjx8yueFzeT+nufK0irpzrK3hVN5/VmC0vHXUpV1bgoPP5vM97u7WUPqSeHrxxC2qTuv8Aci+w2Jp4in2lN3REnBwdmVDeYAAsdIYueDakkpQeXRp+ZUaSx1fBtTUVKDy4NP1zyfp+CTRpRqK17MtNHaQTlN4qVnJq3RWvl2K3RmloOpUliJWcmrcFa+Xl8zdXw71UoLYSGOwVLSlN0sbCFSnLjGSTT6Pz7nVUqrVp0380V8o3ykjVOtvsklTvV1YltLj7vN5rtCb4+UvVl1htKJ+Gr19/66EKrhN8DWFfB1MNKVPEQnGcW1KLi001yaLRVqbz1l1RHWFrvZCXRlPdS8L9D3tqfMuqHdK/JLoxupeF+g7anzLqh3SvyS6MbqXhfoO2p8y6od0r8kujG6l4X6DtqfMuqHdK/JLoxupeF+g7anzLqh3SvyS6MbqXhfoO2p8y6od0r8kujG6l4X6DtqfMuqHdK/JLoxupeF+g7anzLqh3SvyS6MbqXhfoO2p8y6od0r8kujG6l4X6DtqfMuqHdK/JLoxupeF+g7anzLqh3SvyS6MbqXhfoO2p8y6od0r8kujG6l4X6DtqfMuqHdK/JLoxupeF+g7anzLqh3SvyS6MbqXhfoO2p8y6od0r8kujG6l4X6DtqfMuqHdK/JLoxupeF+g7anzLqh3SvyS6MbqXhfoO2p8y6od0r8kujG6l4X6DtqfMuqHdK/JLoxupeF+g7anzLqh3SvyS6MbqXhfoO2p8y6od0r8kujG6l4X6DtqfMuqHdK/JLozrI48tgAWWJwSk70YUrt5uSfrkVWK0fGUtalTp3bz1lf7EinWaVpN/I8hgPE4L9tOK/l3MYaLe9xX/AIwivvrHrr8L/Nv8WInSuH93nztJJp/w+H+5nNaYwroYjipJO/0eyy/yTcNU14ehZlUSAAEr5R4s9ScnZbWeN2Mhjo60UtrNJcYRa4eV/wCTuYaK1acY62xJZxi1s9L/AFKt4i7bt9Wj5WAd1txoOPN7Fn/g1rRktda0KTjv8Nn92j3t1bJyv6l/TgqaUaaSS5FxTpwpxUIKyRGlJyd2fRmeAAs8ZgvfGt5JqK4RXXrcq8do54ya7SbUVuXHi2/b7m+lW7NZLMoaNwO4lNVUnZrZk1yzImi9GrD1aiqRTs1qu27Pp5myvX14qz9T3TmncPoKG80nUjG/yx4yl2jFZsvZTUdphhsJVxEtWmr/AGXqap1n9o+I0penoq9Clwun+JJd5L5PKOfcizrOWzI6nB6FpUfFV8Uvovf59DCHnxNVi6AsLgWFwLC4FhcCwuBYXAsLgWFwLC4FhcCwuBYXAsLgWFwLC4FhcCwuBYXAsLgWFwLC4Fhc6fLE+aAAAFtXxag9iktqfNcorrJ8iBXxyhJ06a1p/SPnJ7l9fI3QpNrWlkvv6EVXl76+N0n89uMnwhBf71ZzmIk8bJq90v5W2t7IwW6+9vNrNuyRMguy9vyy2xGAqYf543XVZogYnReKw/xRuuKzXv8AQ3QrwnsZSpUJVXanGT+hGpYWtVerCDfy/UZynGObZdrBSwrTmk5Wvs9Vzs1+ZcSzWjq2FalJJy224rfZrZJbct2avZo0dtGpktn79GSGGx9lebcoeLnHtNL+6LvC6T8GvJ60ObfHyml/qWXkRZ0M7LJ8OPp7EhGSmrxaafMuoyjNKUXdMjNNOzPTI8AAAKOLxUMFB1MXOMIR4yk0kvqzxtJXZnCnKctWCuzWus/tR40tXI9veJx/mEH/AHl6Mjzr7onRYPQX8sQ/kvy/bqa2xmKnjpurjJznOXGcnd+Xl24Gjbmzo6dONOOrBWRRPDIAAAAAAAAAAAAAAAAAAAAAAAAAAAAAAAAAAHT5YnzUAAAh8ZCeIm6VNbML3lK3Hg22+fkcvjqeIxOJlh4R1YXu3bJ5K7b38Ev1T6UoQgpt3Zc6PoJ/Ek1GN1BPj3m+7LDR2HTaqKNoxyint85vzf29TTWm9l83t9itjX8kfFOP/wAva+xKxzuqcOM4/R63+010t74J+35I/RNT5G+cqkfVRl9mUmhqt+zk98qkeqjL8MlYmO1eSf3RKYmjvo2TtJZxl0a4M6DFYftqdk7SWafB7n7+RDpz1X5EPOnOm97hYtSvacLc+dlzizmKlGvTl3rDxale0o23+S3xfls3eU9Si1qTeW5/u8mMLnCNo7OS+Hp2OowrTowajq5LLh5ECp8TzuVSQYDhxAMI1o9o+H0Venoy1esrrJ/hxf6p/mfaP1aNM6yWSzLnB6Fq1vFU8Mfq/l7/AFNU6c09iNPT29J1HK3ywWUI/tjwXnx7kaUnLadThsJSw8dWmree9+r/AFEaYkgAAAAAAAAAAAAAAAAAAAAAAAAAAAAAAAAAAAAAHT5YnzUAAAAAAt8TSc5RmuENp26txsiFiqEp1IVE8oaztxurI205JJx42+5GaIpOrBbOWzVUvps2aOf0JQlVoLVdtWopf/NmiXiZKMs96t9SbOtK8AAAgNZdbsNq6rYue1VtlRhnN9G+UV3f0ua51IxJ2E0dWxL8CsuL2f38jUms+u2J1gvCct1Rf/TBuzX65cZ+WS7EadSUvQ6vB6LoYbNK8uL/ABw+/mY0ayxAAAAAAAAAAAAAAAAAAAAAAAAAAAAAAAAAAAAAAAAB0+WJ81AAAAAAAB4ls/KeRio5JBu56egsdL6YoaFhvdJ1Iwjyvxk+kYrOT7IxlJRV2b6GHq15atNXf7t4Gq9Z/aZWx96ehE6NPhvH/wAkl25U/pd90Rp1m9mR02D0HTp+Kt4nw3f39jA5Sc23Nttttt5tt8W3zZpL1KysjwAAAAAAAAAAAAAAAAAAAAAAAAAAAAAAAAAAAAAAAAAAA6fLE+agAAAAAAAp168cNFzxEoxhFXcpNJJdW3wBlGMpPVirs11rP7UI0b0tXYqcuDryT2F+2PGXm7LzI86+6J0GD0FKXixDsuC2/Ph9/Q1jpDH1dJTdXSFSdSb/ADSfLolwS7LIjtt5s6SlShSjqU1ZFueGwAAAAAAAAAAAAAAAAAAAAAAAAAAAAAAAAAAAAAAAAAAAAA6dlNQ+dpebJ8pxj8TsfNkm9hYPSUY1XGUlsbKzvltZv7/wUr0vSjjHByWpqrPdfN/Z29USe7ydK9s7l5QrxxGdF3S52Za0MTSrpuk7r52NE6cofEVTeYAAw/Wj2g4bQt6eF/HrrLYi/hi/1T4LyV35GqdZRyRbYPQ9avaUvDHz2v0X52GptYNZMTrDK+kql4p3jSjlCPlHm+7uyLKTltOqwuCo4ZWprPjv/fQiTElAAAAAAAAAAAAAAAAAAAAAAAAAAAAAAAAAAAAAAAAAAAAAAAAHTdajGutmqk0S6+Hp14alSN0fN4zlF3izHvcJ1dqWHi9lN2zzaTfDqcP/AMLr1dedCPhTduLV93H9tdlp28Y2UnmT+EacI7CsrfL06r1O1wbi6EdSOqrbOHFdSsqX13d3IvWLWjDauxvj5/G18NKOc5fTku7sjdOoo7SThMBWxL8Cy47v30zNS60a+4nTt6dFujQeW7g/ikv1z4vyVl5kWdWUjqsHomjh/E/FLi9i9F+/IxRZcDWWoB4AAAAAAAAAAAAAAAAAAAAAAAAAAAAAAAAAAAAAAAAAAAAAAAAADp8sT5qWmkdI0dE03V0hUhTgubf8JcW+yMbxguCNtKjUrS1YJtmr9Z/adUxV6Wr8XThw30ktt/tjwiu7u/IjzrN/CdLg9BQh4q7u+G758ft6mvatSVaTnWlKUpO7lJttvq282aC/jFRVkrI+QegAAAAAAAAAAAAAAAAAAAAAAAAAAAAAAAAAAAAAAAAAAAAAAAAAAAA2/rZ7SYaOlOhoeG8rRbjKck1CDXFW4za+i7slTrWyicngdCSqpVKrtF7ltft9/I1XpXSlbS897pKpKpPk28orpGKyiuyIzbbuzp6NCnQjq01Zfu3iWh4bQAAAAAAAAAAAAAAAAAAAAAAAAAAAAAAAAAAAAAAAAAAAAAAAAAAAAAAAf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6363" y="-2193925"/>
            <a:ext cx="85725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MHEhMPBxIQFRITFBQXFhIYFBsaGhcWFRcWFhcVGxgaKCwgGRslHBgVITQhJy0rLi4uFyIzODcsNygtLisBCgoKDg0OGxAQGywmICQsLCw3NDY0LywvLTAsLCwsLiwtNyw0LC8sMDQsLCwvLCwsNDAsMC8sLS0vLCwsLCwwLP/AABEIAJ8BPgMBEQACEQEDEQH/xAAcAAEAAQUBAQAAAAAAAAAAAAAABQMEBgcIAQL/xAA4EAACAQICCAMGBQQDAQAAAAAAAQIDEQQhBQYSEzFBUWFScZEHFCIygcEjQmJyoYKx0fAzQ7Ki/8QAGwEBAAIDAQEAAAAAAAAAAAAAAAQFAgMGAQf/xAA5EQACAQICBwYGAgECBwAAAAAAAQIDEQQhBRIxQVFSkRMUImFx0TKBobHB8ELh8bLCFTNDYnKSov/aAAwDAQACEQMRAD8Az3W32cYXT+1Uwy3Fd57yC+GT/XDg/NWfdk/DaQqUsnmv3YR6uHhPPYzTWsuqeK1albSVP4G7RrR+KnL+rk+0rMvaGKp1l4Hnw3lfUoThtIMkGkAAAAAAAAAAAAAAAAAAAAAAAAAAAAAAAAAAAAAAAAAAAAAAAAAAAAAAAHWpxZfFKcIYyDjVUZwkrOLSaa5pp8fIxpVVJKcH8z2UbZM1nrX7J6eKvW1Zkqcs70JNum3z2ZcYPjlmv2lxhdLPZUzXFfuZCq4RPOORqbSmjK2iKjo6Tpzp1F+WS4rqnwku6ui7p1IVFrQd0QJwlB2aLQzMAAAAAAAAAAAAAAAAAAAAAAAAAAAAAAAAAAAAAAAAAAAAAAAAAAAAAdYYiusOtqd/JK7ODxOJhh4a87/JXZ0MIObsjGpYmS2905RjJt2v1ZwM8ZUTn2cnGMm3a/n+p8S2VOOV1doyPBSjKEfd3eKVvTr3O7wE6MsPHsXeKVunHzKqqpKb1tpb6Z0NQ03T3OlaUKkOV+MX1jJZxfdWJ9KtOlLWg7GmUFJWaNRa2+ymtgL1dX261Pjunbex8uVRej7Mu8NpOMvDVyfHd/RAq4RrOBricHTbjUTUotpxas01xTT4MtU75ohtWPkHgAAAAAAAAAAAAAAAAAAAAAAAAAAAAAAAAAAAAAAAAAAAAAAAAAOtTiy+LR4NSqupNJrZSt3zTfpb1K16PjLGvESWWql887vpbqb+2apai4lzCmqfyJK/RWJ0KUIX1YpX4Kxpcm9rPo2HgAMe1p1NwusyvjobNW1lXhlNdE3wkuzv9CTh8XUofC8uG41VKMZ7TTGtns/xWrl6lt9QX/dBP4V+uHGHnmu5fYfHUq2Wx8PYr6uGlDPajEiaRgAAAAAAAAAAAAAAAAAAAAAAAAAAAAAAAAAAAAAAAAAAAAAAADrU4svgAAAAAAAADA9bfZjhtNXq6Nth67zvFfhyf6ocn3jbjdpljhtI1KWUs19SNVw0Z5rJmndYdW8Tq5PY0rTcU3aNRZwn+2X2dn2LyjiKdZXg/cr6lKUHmRBvNQAAAAAAAAAAAAAAAAAAAAAAAAAAAAAAAAAAAAAAAAAAAAB1qcWXwAAAAAAAPijWjWV6TTV7ZdjTRxFOtHWpyTWzIylCUXaSPs3GJRxeFhjYSpYyEJwkrShJJprumZRk4u8XZnjSe01drZ7JFK9XViVnx93m8vKE3w8pX80W+H0o/hq9fch1cInnA1Tj8FU0dN0cfTnTqR4wkrPz7rusmXMJxmtaLuiBKDi7MtzIxAAAAAAAAAAAAAAAAAAAAAAAAAAAAAAAAAAAAAAAAAAOtTiy+AAAPLnmshYJ34BNNXQLbFzalCK+WW0n57La+5BxdScatOC+GWsn/wCra/JuppOLe9W+5G6Jm6cY7vjKqk/JRuzn9DVJ06MdT+VRJ+mrdkvEpOTvuj+ScOvK482l1WRjrR4ntmemR4RmndAYfWCG70rSjNfllwlF9YyWcTbRr1KTvB2MJwjNWZp7Wz2W4jRV6uhtrEUVns2/Fiv2rKf9OfYvMNpKFTKpk/p/X7mQKuEcc45mv2tltSyaya6NcizIjVjwHgAAAAAAAAAAAAAAAAAAAAAAAAAAAAAAAAAAAAAAB1qcWXwAABC4yDhUlVwjvKL+OPNZLlzi0cnjac4YqeJwzvKPxR37Fu3xa6bfSwpNOmoTWT2P93lxo6ullT+SbyXgnxcPJ8UTtGYqmrKH/Lk8lyy2uPo9sf8ABqr03v2r6rj7l1jVlGXhnB+r2X/DZY45eGE+WcX1eq/o2aaW1rin7kfomHyro6j/APMV9yl0NSs4R4Oo/wDTFfS5JxMtr42/LJHF1nSVqdtqWUfu32XEvMZXlShaHxyyXu/JbX03kWnBSeexENJe8/h0HanF3nUf5nzk/sjlZp4m9Ci7U45yk/5PfJ8fJf1awXg8UviexcPL3JrCW2I7q7jZWb6dTrMHqd3gqbvGyt6FdVvru+0rEkwABi+teouF1lvKvHd1+VeFlL+pcJrzz6NEvD42rRyWa4fuw01KEZ7TTOteo+K1ZbliI7yhyrwV4/1LjB+eXRsvsPjaVbJZPh+7Svq4eUPQxglkcAAAAAAAAAAAAAAAAAAAAAAAAAAAAAAAAAAAAAHWpxZfAAAFGvhlWs81JcJLiv8AK7EXEYSFZqWyS2NbV7ryeRshUcct3Ah8bF4N3dry4pfLL9XWLTt9uZzGPg8HPWaV5bUvhl/3LfGSdn65p7SdSfaK3DqvLzRY1q8q+daTf9vTgU1fE1q7vVk39umwkwpxh8KKcXs5xyfVGmLcXeLs+hk1faXdPEyxDUK0nnZX/M14FyV3z9Syp4ypiGqVWTzyv/JrlWxK72t7cr3SNMqcYLWivb1JihgVlvkrLhTXyru/E+7Opw+jY2XapWWyK+Feb5n5v5IgTrv+PXf/AEXpakcAAAAHkltZSzT5AGvdbPZZh9J7VTQjjh63HYt+FJ/tX/H5xy7Ms8NpOcPDUzX1/v59SLVwsZZxyNP6d0FiNAT3WlaUoP8ALLjGXeMllL+652LyjXhVV4O5X1KUoPMjTaawAAAAAAAAAAAAAAAAAAAAAAAAAAAAAAAAAAdanFl8ACMxOkYt2pVNmzzextJlBitL0XLVp1dWz5dZP98iXTw8rXcb/Ox8w0nbjOlLzUo/ZmENMpf9SEvlKH4kevDeTXR+xG6QxHvM3LKySSs7r187lBpPFPE4hyyskkrO6/G+5MoU9SFi2K83AAAE3HSl4q7pp2V7uTd7dEvudfDTV6cbygnZbXJu9uCjx8yueFzeT+nufK0irpzrK3hVN5/VmC0vHXUpV1bgoPP5vM97u7WUPqSeHrxxC2qTuv8Aci+w2Jp4in2lN3REnBwdmVDeYAAsdIYueDakkpQeXRp+ZUaSx1fBtTUVKDy4NP1zyfp+CTRpRqK17MtNHaQTlN4qVnJq3RWvl2K3RmloOpUliJWcmrcFa+Xl8zdXw71UoLYSGOwVLSlN0sbCFSnLjGSTT6Pz7nVUqrVp0380V8o3ykjVOtvsklTvV1YltLj7vN5rtCb4+UvVl1htKJ+Gr19/66EKrhN8DWFfB1MNKVPEQnGcW1KLi001yaLRVqbz1l1RHWFrvZCXRlPdS8L9D3tqfMuqHdK/JLoxupeF+g7anzLqh3SvyS6MbqXhfoO2p8y6od0r8kujG6l4X6DtqfMuqHdK/JLoxupeF+g7anzLqh3SvyS6MbqXhfoO2p8y6od0r8kujG6l4X6DtqfMuqHdK/JLoxupeF+g7anzLqh3SvyS6MbqXhfoO2p8y6od0r8kujG6l4X6DtqfMuqHdK/JLoxupeF+g7anzLqh3SvyS6MbqXhfoO2p8y6od0r8kujG6l4X6DtqfMuqHdK/JLoxupeF+g7anzLqh3SvyS6MbqXhfoO2p8y6od0r8kujG6l4X6DtqfMuqHdK/JLoxupeF+g7anzLqh3SvyS6MbqXhfoO2p8y6od0r8kujG6l4X6DtqfMuqHdK/JLoxupeF+g7anzLqh3SvyS6MbqXhfoO2p8y6od0r8kujG6l4X6DtqfMuqHdK/JLozrI48tgAWWJwSk70YUrt5uSfrkVWK0fGUtalTp3bz1lf7EinWaVpN/I8hgPE4L9tOK/l3MYaLe9xX/AIwivvrHrr8L/Nv8WInSuH93nztJJp/w+H+5nNaYwroYjipJO/0eyy/yTcNU14ehZlUSAAEr5R4s9ScnZbWeN2Mhjo60UtrNJcYRa4eV/wCTuYaK1acY62xJZxi1s9L/AFKt4i7bt9Wj5WAd1txoOPN7Fn/g1rRktda0KTjv8Nn92j3t1bJyv6l/TgqaUaaSS5FxTpwpxUIKyRGlJyd2fRmeAAs8ZgvfGt5JqK4RXXrcq8do54ya7SbUVuXHi2/b7m+lW7NZLMoaNwO4lNVUnZrZk1yzImi9GrD1aiqRTs1qu27Pp5myvX14qz9T3TmncPoKG80nUjG/yx4yl2jFZsvZTUdphhsJVxEtWmr/AGXqap1n9o+I0penoq9Clwun+JJd5L5PKOfcizrOWzI6nB6FpUfFV8Uvovf59DCHnxNVi6AsLgWFwLC4FhcCwuBYXAsLgWFwLC4FhcCwuBYXAsLgWFwLC4FhcCwuBYXAsLgWFwLC4Fhc6fLE+aAAAFtXxag9iktqfNcorrJ8iBXxyhJ06a1p/SPnJ7l9fI3QpNrWlkvv6EVXl76+N0n89uMnwhBf71ZzmIk8bJq90v5W2t7IwW6+9vNrNuyRMguy9vyy2xGAqYf543XVZogYnReKw/xRuuKzXv8AQ3QrwnsZSpUJVXanGT+hGpYWtVerCDfy/UZynGObZdrBSwrTmk5Wvs9Vzs1+ZcSzWjq2FalJJy224rfZrZJbct2avZo0dtGpktn79GSGGx9lebcoeLnHtNL+6LvC6T8GvJ60ObfHyml/qWXkRZ0M7LJ8OPp7EhGSmrxaafMuoyjNKUXdMjNNOzPTI8AAAKOLxUMFB1MXOMIR4yk0kvqzxtJXZnCnKctWCuzWus/tR40tXI9veJx/mEH/AHl6Mjzr7onRYPQX8sQ/kvy/bqa2xmKnjpurjJznOXGcnd+Xl24Gjbmzo6dONOOrBWRRPDIAAAAAAAAAAAAAAAAAAAAAAAAAAAAAAAAAAHT5YnzUAAAh8ZCeIm6VNbML3lK3Hg22+fkcvjqeIxOJlh4R1YXu3bJ5K7b38Ev1T6UoQgpt3Zc6PoJ/Ek1GN1BPj3m+7LDR2HTaqKNoxyint85vzf29TTWm9l83t9itjX8kfFOP/wAva+xKxzuqcOM4/R63+010t74J+35I/RNT5G+cqkfVRl9mUmhqt+zk98qkeqjL8MlYmO1eSf3RKYmjvo2TtJZxl0a4M6DFYftqdk7SWafB7n7+RDpz1X5EPOnOm97hYtSvacLc+dlzizmKlGvTl3rDxale0o23+S3xfls3eU9Si1qTeW5/u8mMLnCNo7OS+Hp2OowrTowajq5LLh5ECp8TzuVSQYDhxAMI1o9o+H0Venoy1esrrJ/hxf6p/mfaP1aNM6yWSzLnB6Fq1vFU8Mfq/l7/AFNU6c09iNPT29J1HK3ywWUI/tjwXnx7kaUnLadThsJSw8dWmree9+r/AFEaYkgAAAAAAAAAAAAAAAAAAAAAAAAAAAAAAAAAAAAAHT5YnzUAAAAAAt8TSc5RmuENp26txsiFiqEp1IVE8oaztxurI205JJx42+5GaIpOrBbOWzVUvps2aOf0JQlVoLVdtWopf/NmiXiZKMs96t9SbOtK8AAAgNZdbsNq6rYue1VtlRhnN9G+UV3f0ua51IxJ2E0dWxL8CsuL2f38jUms+u2J1gvCct1Rf/TBuzX65cZ+WS7EadSUvQ6vB6LoYbNK8uL/ABw+/mY0ayxAAAAAAAAAAAAAAAAAAAAAAAAAAAAAAAAAAAAAAAAB0+WJ81AAAAAAAB4ls/KeRio5JBu56egsdL6YoaFhvdJ1Iwjyvxk+kYrOT7IxlJRV2b6GHq15atNXf7t4Gq9Z/aZWx96ehE6NPhvH/wAkl25U/pd90Rp1m9mR02D0HTp+Kt4nw3f39jA5Sc23Nttttt5tt8W3zZpL1KysjwAAAAAAAAAAAAAAAAAAAAAAAAAAAAAAAAAAAAAAAAAAA6fLE+agAAAAAAAp168cNFzxEoxhFXcpNJJdW3wBlGMpPVirs11rP7UI0b0tXYqcuDryT2F+2PGXm7LzI86+6J0GD0FKXixDsuC2/Ph9/Q1jpDH1dJTdXSFSdSb/ADSfLolwS7LIjtt5s6SlShSjqU1ZFueGwAAAAAAAAAAAAAAAAAAAAAAAAAAAAAAAAAAAAAAAAAAAAA6dlNQ+dpebJ8pxj8TsfNkm9hYPSUY1XGUlsbKzvltZv7/wUr0vSjjHByWpqrPdfN/Z29USe7ydK9s7l5QrxxGdF3S52Za0MTSrpuk7r52NE6cofEVTeYAAw/Wj2g4bQt6eF/HrrLYi/hi/1T4LyV35GqdZRyRbYPQ9avaUvDHz2v0X52GptYNZMTrDK+kql4p3jSjlCPlHm+7uyLKTltOqwuCo4ZWprPjv/fQiTElAAAAAAAAAAAAAAAAAAAAAAAAAAAAAAAAAAAAAAAAAAAAAAAAHTdajGutmqk0S6+Hp14alSN0fN4zlF3izHvcJ1dqWHi9lN2zzaTfDqcP/AMLr1dedCPhTduLV93H9tdlp28Y2UnmT+EacI7CsrfL06r1O1wbi6EdSOqrbOHFdSsqX13d3IvWLWjDauxvj5/G18NKOc5fTku7sjdOoo7SThMBWxL8Cy47v30zNS60a+4nTt6dFujQeW7g/ikv1z4vyVl5kWdWUjqsHomjh/E/FLi9i9F+/IxRZcDWWoB4AAAAAAAAAAAAAAAAAAAAAAAAAAAAAAAAAAAAAAAAAAAAAAAAADp8sT5qWmkdI0dE03V0hUhTgubf8JcW+yMbxguCNtKjUrS1YJtmr9Z/adUxV6Wr8XThw30ktt/tjwiu7u/IjzrN/CdLg9BQh4q7u+G758ft6mvatSVaTnWlKUpO7lJttvq282aC/jFRVkrI+QegAAAAAAAAAAAAAAAAAAAAAAAAAAAAAAAAAAAAAAAAAAAAAAAAAAAA2/rZ7SYaOlOhoeG8rRbjKck1CDXFW4za+i7slTrWyicngdCSqpVKrtF7ltft9/I1XpXSlbS897pKpKpPk28orpGKyiuyIzbbuzp6NCnQjq01Zfu3iWh4bQAAAAAAAAAAAAAAAAAAAAAAAAAAAAAAAAAAAAAAAAAAAAAAAAAAAAAAAf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228431" y="-2074076"/>
            <a:ext cx="85725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313" y="1879847"/>
            <a:ext cx="3028950" cy="2006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20" y="4391025"/>
            <a:ext cx="238125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263" y="4391023"/>
            <a:ext cx="2857500" cy="192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513" y="4391023"/>
            <a:ext cx="24193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806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0000">
        <p14:ripple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m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217</TotalTime>
  <Words>372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Summer</vt:lpstr>
      <vt:lpstr>Cultural Interpretations </vt:lpstr>
      <vt:lpstr>How do our experiences and or culture determine what we interpret?</vt:lpstr>
      <vt:lpstr>Supporting Our Answer #1</vt:lpstr>
      <vt:lpstr>Supporting Our Answer #2</vt:lpstr>
      <vt:lpstr>Supporting Our Answer #3</vt:lpstr>
      <vt:lpstr>Some Of Our Cultures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interpretations</dc:title>
  <dc:creator>Harnden, Josh W.</dc:creator>
  <cp:lastModifiedBy>Lodge, Robbie</cp:lastModifiedBy>
  <cp:revision>37</cp:revision>
  <dcterms:created xsi:type="dcterms:W3CDTF">2014-03-12T19:10:20Z</dcterms:created>
  <dcterms:modified xsi:type="dcterms:W3CDTF">2014-03-27T22:08:11Z</dcterms:modified>
</cp:coreProperties>
</file>