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8743A4-A49A-47A9-8628-98B544B4A652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D2DDF5E-AF5A-408A-9D88-F0D8B382E6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am </a:t>
            </a:r>
            <a:r>
              <a:rPr lang="en-US" dirty="0" smtClean="0"/>
              <a:t>from…</a:t>
            </a:r>
            <a:r>
              <a:rPr lang="en-US" dirty="0" smtClean="0">
                <a:latin typeface="Wingdings" pitchFamily="2" charset="2"/>
              </a:rPr>
              <a:t>MB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Jesse Perkins//March 21//Period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3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am from a heavenly lighted home smudged with a cedar tree smell.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jesse.perkins\AppData\Local\Microsoft\Windows\Temporary Internet Files\Content.IE5\WUZGFX2S\MP90040122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2504661" cy="3131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am from traditional pottery and the Rose whose long gone limbs I remember as if they were my own.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 (x86)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29" y="1766163"/>
            <a:ext cx="1825142" cy="1725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sse.perkins\AppData\Local\Microsoft\Windows\Temporary Internet Files\Content.IE5\J2A439XV\MP9003996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496312" cy="3121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5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am from ceremonies and sweat lodges. From native leaders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Sosakete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Tahawisoren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sse.perkins\AppData\Local\Microsoft\Windows\Temporary Internet Files\Content.IE5\J2A439XV\MC900022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54" y="1905000"/>
            <a:ext cx="15012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3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000">
        <p14:reveal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am from adventure stories and cultural tales. I am from family dinners. I am from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aranac Lake, 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York and Fort Covington, NY.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esse.perkins\AppData\Local\Microsoft\Windows\Temporary Internet Files\Content.IE5\J2A439XV\MP9004424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029200" cy="32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5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am from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fry bread and corn soup. I am from hockey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basketball. I am from a fireplace.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jesse.perkins\AppData\Local\Microsoft\Windows\Temporary Internet Files\Content.IE5\M38NPAL5\MC90018567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429000" cy="35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shred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am from New York City. From Esther and Moses Lazarus. From European languages and from old Jewish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tales. I am from the New “Colossus”. I am from West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Brooklyn.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Emma Lazarus</a:t>
            </a:r>
          </a:p>
          <a:p>
            <a:r>
              <a:rPr lang="en-US" dirty="0" smtClean="0"/>
              <a:t>“New Colossus”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2819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6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000">
        <p14:honeycomb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143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I am from…MB</vt:lpstr>
      <vt:lpstr> I am from a heavenly lighted home smudged with a cedar tree smell.    </vt:lpstr>
      <vt:lpstr>I am from traditional pottery and the Rose whose long gone limbs I remember as if they were my own.   </vt:lpstr>
      <vt:lpstr>I am from ceremonies and sweat lodges. From native leaders Sosakete and Tahawisoren.</vt:lpstr>
      <vt:lpstr>I am from adventure stories and cultural tales. I am from family dinners. I am from Saranac Lake, New York and Fort Covington, NY.</vt:lpstr>
      <vt:lpstr>I am from fry bread and corn soup. I am from hockey and  basketball. I am from a fireplace.</vt:lpstr>
      <vt:lpstr>I am from New York City. From Esther and Moses Lazarus. From European languages and from old Jewish tales. I am from the New “Colossus”. I am from West 10th st. Brooklyn.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Perkins, Jesse G.</dc:creator>
  <cp:lastModifiedBy>Perkins, Jesse G.</cp:lastModifiedBy>
  <cp:revision>8</cp:revision>
  <dcterms:created xsi:type="dcterms:W3CDTF">2014-03-19T19:48:22Z</dcterms:created>
  <dcterms:modified xsi:type="dcterms:W3CDTF">2014-03-25T16:29:30Z</dcterms:modified>
</cp:coreProperties>
</file>