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0" r:id="rId3"/>
    <p:sldId id="262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F564-BD5A-4EDE-AC90-0BA0200560B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3E7123-D63E-41DD-9F58-455BDA1E3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F564-BD5A-4EDE-AC90-0BA0200560B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7123-D63E-41DD-9F58-455BDA1E31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F564-BD5A-4EDE-AC90-0BA0200560B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7123-D63E-41DD-9F58-455BDA1E313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F564-BD5A-4EDE-AC90-0BA0200560B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3E7123-D63E-41DD-9F58-455BDA1E3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F564-BD5A-4EDE-AC90-0BA0200560B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3E7123-D63E-41DD-9F58-455BDA1E3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F564-BD5A-4EDE-AC90-0BA0200560B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3E7123-D63E-41DD-9F58-455BDA1E3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F564-BD5A-4EDE-AC90-0BA0200560B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3E7123-D63E-41DD-9F58-455BDA1E3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F564-BD5A-4EDE-AC90-0BA0200560B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3E7123-D63E-41DD-9F58-455BDA1E3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F564-BD5A-4EDE-AC90-0BA0200560B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3E7123-D63E-41DD-9F58-455BDA1E3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F564-BD5A-4EDE-AC90-0BA0200560B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3E7123-D63E-41DD-9F58-455BDA1E3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F564-BD5A-4EDE-AC90-0BA0200560B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3E7123-D63E-41DD-9F58-455BDA1E313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770F564-BD5A-4EDE-AC90-0BA0200560B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93E7123-D63E-41DD-9F58-455BDA1E313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am from…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Jennifer Madrid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Period 7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30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 am from socks from picture frames and mirrors </a:t>
            </a:r>
          </a:p>
          <a:p>
            <a:pPr marL="0" indent="0">
              <a:buNone/>
            </a:pPr>
            <a:r>
              <a:rPr lang="en-US" sz="2400" dirty="0" smtClean="0"/>
              <a:t>I am from quiet </a:t>
            </a:r>
          </a:p>
          <a:p>
            <a:pPr marL="0" indent="0">
              <a:buNone/>
            </a:pPr>
            <a:r>
              <a:rPr lang="en-US" sz="2400" dirty="0" smtClean="0"/>
              <a:t>I am from daisies </a:t>
            </a:r>
          </a:p>
          <a:p>
            <a:pPr marL="0" indent="0">
              <a:buNone/>
            </a:pPr>
            <a:r>
              <a:rPr lang="en-US" sz="2400" dirty="0" smtClean="0"/>
              <a:t>The tree who's long limbs I remember as if they were my own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8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7000">
        <p:dissolve/>
      </p:transition>
    </mc:Choice>
    <mc:Fallback>
      <p:transition spd="slow" advTm="7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14400"/>
            <a:ext cx="6034617" cy="4525963"/>
          </a:xfrm>
        </p:spPr>
      </p:pic>
      <p:pic>
        <p:nvPicPr>
          <p:cNvPr id="2" name="MS900388375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467600" y="5562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531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5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Emma Lazarus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New Colossus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26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 smtClean="0"/>
              <a:t>I’m from </a:t>
            </a:r>
            <a:r>
              <a:rPr lang="en-US" u="sng" dirty="0" smtClean="0"/>
              <a:t>A study in Scarlet </a:t>
            </a:r>
            <a:r>
              <a:rPr lang="en-US" dirty="0" smtClean="0"/>
              <a:t>and </a:t>
            </a:r>
            <a:r>
              <a:rPr lang="en-US" u="sng" smtClean="0"/>
              <a:t>Treasure Island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11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3000">
        <p:dissolve/>
      </p:transition>
    </mc:Choice>
    <mc:Fallback>
      <p:transition spd="slow" advTm="3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139</TotalTime>
  <Words>52</Words>
  <Application>Microsoft Office PowerPoint</Application>
  <PresentationFormat>On-screen Show (4:3)</PresentationFormat>
  <Paragraphs>10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I am from…</vt:lpstr>
      <vt:lpstr>PowerPoint Presentation</vt:lpstr>
      <vt:lpstr>PowerPoint Presentation</vt:lpstr>
      <vt:lpstr>Emma Lazarus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from…</dc:title>
  <dc:creator>Madrid, Jennifer L.</dc:creator>
  <cp:lastModifiedBy>Lodge, Robbie</cp:lastModifiedBy>
  <cp:revision>15</cp:revision>
  <dcterms:created xsi:type="dcterms:W3CDTF">2014-03-19T19:53:02Z</dcterms:created>
  <dcterms:modified xsi:type="dcterms:W3CDTF">2014-03-27T21:49:41Z</dcterms:modified>
</cp:coreProperties>
</file>