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5AFE3C7-548E-41F1-91F4-2E343A82A795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1AD7ED-D7B7-46E8-BEE9-30C816C16C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life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BY, Jayla Paysinger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5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from a big loving family that goes shopping, cooks, watches TV,  sleeps, and has family reunions. Also that sing’s songs in the shower and taking pictures every holiday season. </a:t>
            </a:r>
            <a:r>
              <a:rPr lang="en-US" dirty="0"/>
              <a:t>L</a:t>
            </a:r>
            <a:r>
              <a:rPr lang="en-US" dirty="0" smtClean="0"/>
              <a:t>astly I’m from a big warm comfortable bed, </a:t>
            </a:r>
            <a:r>
              <a:rPr lang="en-US" smtClean="0"/>
              <a:t>A </a:t>
            </a:r>
            <a:r>
              <a:rPr lang="en-US"/>
              <a:t>b</a:t>
            </a:r>
            <a:r>
              <a:rPr lang="en-US" smtClean="0"/>
              <a:t>ig </a:t>
            </a:r>
            <a:r>
              <a:rPr lang="en-US" dirty="0" smtClean="0"/>
              <a:t>fichus tree, fried crab ,and singing twinkle little star with my sister.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74380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 quote that I always remember is…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696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62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447800" y="685800"/>
            <a:ext cx="6417734" cy="939801"/>
          </a:xfrm>
        </p:spPr>
        <p:txBody>
          <a:bodyPr>
            <a:noAutofit/>
          </a:bodyPr>
          <a:lstStyle/>
          <a:p>
            <a:r>
              <a:rPr lang="en-US" sz="4000" dirty="0" smtClean="0"/>
              <a:t>A picture of when I was little…</a:t>
            </a:r>
            <a:endParaRPr lang="en-US" sz="4000" dirty="0"/>
          </a:p>
        </p:txBody>
      </p:sp>
      <p:pic>
        <p:nvPicPr>
          <p:cNvPr id="2050" name="Picture 2" descr="C:\Users\jayla.paysinger\AppData\Local\Microsoft\Windows\Temporary Internet Files\Content.IE5\43ZA57Y3\IMG_096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72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00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My hobby is shopping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\\k12.wccusd.net\HOME$\PTMS$\Students\jayla.paysinger\My Documents\My Pictures\hobbies 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r="11951"/>
          <a:stretch>
            <a:fillRect/>
          </a:stretch>
        </p:blipFill>
        <p:spPr bwMode="auto">
          <a:xfrm>
            <a:off x="152400" y="3733800"/>
            <a:ext cx="356616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k12.wccusd.net\HOME$\PTMS$\Students\jayla.paysinger\My Documents\My Pictures\hobb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3578"/>
            <a:ext cx="39147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\\k12.wccusd.net\HOME$\PTMS$\Students\jayla.paysinger\My Documents\My Pictures\picture hobbi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810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48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656644"/>
            <a:ext cx="4886094" cy="396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 have a couple of ficus trees in my house</a:t>
            </a:r>
            <a:endParaRPr lang="en-US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6643"/>
            <a:ext cx="4886094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4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4201" y="2675467"/>
            <a:ext cx="3536272" cy="34506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where I was born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872" y="2667000"/>
            <a:ext cx="365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17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 By </a:t>
            </a:r>
            <a:r>
              <a:rPr lang="en-US" smtClean="0"/>
              <a:t>Ricardo Sanchez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76655" y="1676400"/>
            <a:ext cx="3822192" cy="4450080"/>
          </a:xfrm>
        </p:spPr>
        <p:txBody>
          <a:bodyPr>
            <a:normAutofit/>
          </a:bodyPr>
          <a:lstStyle/>
          <a:p>
            <a:r>
              <a:rPr lang="en-US" dirty="0" smtClean="0"/>
              <a:t>I’m from “old man, loved and respected, he would speak sometimes of pueblos” and “who felt the heated sweetness of </a:t>
            </a:r>
            <a:r>
              <a:rPr lang="en-US" dirty="0" err="1" smtClean="0"/>
              <a:t>chile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And Los Lobos</a:t>
            </a:r>
          </a:p>
          <a:p>
            <a:r>
              <a:rPr lang="en-US" dirty="0" smtClean="0"/>
              <a:t>I’m from love for community and family.</a:t>
            </a:r>
          </a:p>
          <a:p>
            <a:r>
              <a:rPr lang="en-US" dirty="0" smtClean="0"/>
              <a:t>I’m from El paso,Tx and New Mexico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79117"/>
            <a:ext cx="3733800" cy="341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40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157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My life story</vt:lpstr>
      <vt:lpstr>PowerPoint Presentation</vt:lpstr>
      <vt:lpstr>A  quote that I always remember is…</vt:lpstr>
      <vt:lpstr>PowerPoint Presentation</vt:lpstr>
      <vt:lpstr>My hobby is shopping</vt:lpstr>
      <vt:lpstr>PowerPoint Presentation</vt:lpstr>
      <vt:lpstr>This is where I was born</vt:lpstr>
      <vt:lpstr>Old Man By Ricardo Sanchez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 story</dc:title>
  <dc:creator>Paysinger, Jayla M.</dc:creator>
  <cp:lastModifiedBy>Lodge, Robbie</cp:lastModifiedBy>
  <cp:revision>14</cp:revision>
  <dcterms:created xsi:type="dcterms:W3CDTF">2014-03-25T16:02:08Z</dcterms:created>
  <dcterms:modified xsi:type="dcterms:W3CDTF">2014-03-27T21:47:47Z</dcterms:modified>
</cp:coreProperties>
</file>