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4675" autoAdjust="0"/>
  </p:normalViewPr>
  <p:slideViewPr>
    <p:cSldViewPr>
      <p:cViewPr>
        <p:scale>
          <a:sx n="114" d="100"/>
          <a:sy n="114" d="100"/>
        </p:scale>
        <p:origin x="-100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C20EC-9766-4222-B9CF-4C64354D453F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6F4CB-D8F8-4C6A-AF32-6581417FA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66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6F4CB-D8F8-4C6A-AF32-6581417FA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7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13A0BB-C438-4890-9ECD-2D5619597463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5B04F-AD01-451E-B733-30882806B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13A0BB-C438-4890-9ECD-2D5619597463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5B04F-AD01-451E-B733-30882806B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13A0BB-C438-4890-9ECD-2D5619597463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5B04F-AD01-451E-B733-30882806B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13A0BB-C438-4890-9ECD-2D5619597463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5B04F-AD01-451E-B733-30882806B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13A0BB-C438-4890-9ECD-2D5619597463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5B04F-AD01-451E-B733-30882806B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13A0BB-C438-4890-9ECD-2D5619597463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5B04F-AD01-451E-B733-30882806B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13A0BB-C438-4890-9ECD-2D5619597463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5B04F-AD01-451E-B733-30882806B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13A0BB-C438-4890-9ECD-2D5619597463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5B04F-AD01-451E-B733-30882806B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13A0BB-C438-4890-9ECD-2D5619597463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5B04F-AD01-451E-B733-30882806B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13A0BB-C438-4890-9ECD-2D5619597463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5B04F-AD01-451E-B733-30882806B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13A0BB-C438-4890-9ECD-2D5619597463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5B04F-AD01-451E-B733-30882806BB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113A0BB-C438-4890-9ECD-2D5619597463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A75B04F-AD01-451E-B733-30882806B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am from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 </a:t>
            </a:r>
          </a:p>
          <a:p>
            <a:r>
              <a:rPr lang="en-US" dirty="0" smtClean="0"/>
              <a:t>Michelle Hernandez</a:t>
            </a:r>
          </a:p>
          <a:p>
            <a:r>
              <a:rPr lang="en-US" dirty="0" smtClean="0"/>
              <a:t>7 period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0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I am from flowers, from piano playing and soccer balls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en-US" dirty="0"/>
          </a:p>
          <a:p>
            <a:pPr marL="64008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39642"/>
            <a:ext cx="34290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"/>
            <a:ext cx="4933950" cy="146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2571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39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am from the relaxing home , the sent of ocean breeze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0760"/>
            <a:ext cx="6096000" cy="36575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600"/>
            <a:ext cx="25431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09700"/>
            <a:ext cx="2311817" cy="154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37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am from the roses, the lemon tree who long gone limbs I remember as if they were my own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-42863"/>
            <a:ext cx="6096000" cy="36575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95" y="8382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2667000" cy="177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89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6000">
        <p14:honeycomb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I’m from brown eyes and dogs, cats from </a:t>
            </a:r>
            <a:r>
              <a:rPr lang="en-US" dirty="0"/>
              <a:t>A</a:t>
            </a:r>
            <a:r>
              <a:rPr lang="en-US" dirty="0" smtClean="0"/>
              <a:t>ngelica and Ernesto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952" y="2438400"/>
            <a:ext cx="2819400" cy="244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352" y="762000"/>
            <a:ext cx="2625250" cy="185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2221408" cy="297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74819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0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000">
        <p14:vortex dir="r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I’m from hard cleaning and taking the dog out and from going shopping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20273"/>
            <a:ext cx="6096000" cy="36575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67" y="4572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2057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09800"/>
            <a:ext cx="2703746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01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7000">
        <p14:warp dir="in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I’m from calm and my brother was wild and clean up times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228600"/>
            <a:ext cx="6096000" cy="36575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607" y="137767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54" y="182880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07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14:window dir="vert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I’m from making tamales, I’m from San Francisco and Mexico, tacos and burritos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-79877"/>
            <a:ext cx="6096000" cy="36575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4892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9600"/>
            <a:ext cx="3143250" cy="210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95600"/>
            <a:ext cx="3351090" cy="157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391" y="748534"/>
            <a:ext cx="16573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83" y="2672932"/>
            <a:ext cx="1886198" cy="151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755313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funny stories , like when I was a little kid I fell on my uncle when he was sleeping and I told him to wake up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59055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49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7000">
        <p14:honeycomb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301</TotalTime>
  <Words>133</Words>
  <Application>Microsoft Office PowerPoint</Application>
  <PresentationFormat>On-screen Show (4:3)</PresentationFormat>
  <Paragraphs>13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Aspect</vt:lpstr>
      <vt:lpstr>I am from</vt:lpstr>
      <vt:lpstr> I am from flowers, from piano playing and soccer balls </vt:lpstr>
      <vt:lpstr>I am from the relaxing home , the sent of ocean breeze </vt:lpstr>
      <vt:lpstr>I am from the roses, the lemon tree who long gone limbs I remember as if they were my own</vt:lpstr>
      <vt:lpstr>I’m from brown eyes and dogs, cats from Angelica and Ernesto</vt:lpstr>
      <vt:lpstr>I’m from hard cleaning and taking the dog out and from going shopping </vt:lpstr>
      <vt:lpstr>I’m from calm and my brother was wild and clean up times </vt:lpstr>
      <vt:lpstr>I’m from making tamales, I’m from San Francisco and Mexico, tacos and burritos</vt:lpstr>
      <vt:lpstr>From funny stories , like when I was a little kid I fell on my uncle when he was sleeping and I told him to wake up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Hernandez Barquin, Michelle</dc:creator>
  <cp:lastModifiedBy>Hernandez Barquin, Michelle</cp:lastModifiedBy>
  <cp:revision>29</cp:revision>
  <dcterms:created xsi:type="dcterms:W3CDTF">2014-03-21T20:47:43Z</dcterms:created>
  <dcterms:modified xsi:type="dcterms:W3CDTF">2014-03-27T20:16:26Z</dcterms:modified>
</cp:coreProperties>
</file>