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D704296-F48A-43EF-9E58-E79C76DDB43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C696645-1144-4DF7-A468-C6ECAAC095A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296-F48A-43EF-9E58-E79C76DDB43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6645-1144-4DF7-A468-C6ECAAC095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296-F48A-43EF-9E58-E79C76DDB43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6645-1144-4DF7-A468-C6ECAAC095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296-F48A-43EF-9E58-E79C76DDB43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6645-1144-4DF7-A468-C6ECAAC095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296-F48A-43EF-9E58-E79C76DDB43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6645-1144-4DF7-A468-C6ECAAC095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296-F48A-43EF-9E58-E79C76DDB43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6645-1144-4DF7-A468-C6ECAAC095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296-F48A-43EF-9E58-E79C76DDB43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6645-1144-4DF7-A468-C6ECAAC095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296-F48A-43EF-9E58-E79C76DDB43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6645-1144-4DF7-A468-C6ECAAC095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296-F48A-43EF-9E58-E79C76DDB43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6645-1144-4DF7-A468-C6ECAAC095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296-F48A-43EF-9E58-E79C76DDB43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6645-1144-4DF7-A468-C6ECAAC095A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4296-F48A-43EF-9E58-E79C76DDB43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6645-1144-4DF7-A468-C6ECAAC095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D704296-F48A-43EF-9E58-E79C76DDB43F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C696645-1144-4DF7-A468-C6ECAAC095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Write </a:t>
            </a:r>
            <a:r>
              <a:rPr lang="en-US" dirty="0" smtClean="0"/>
              <a:t>Really </a:t>
            </a:r>
            <a:r>
              <a:rPr lang="en-US" dirty="0" smtClean="0"/>
              <a:t>Good Dialogue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From http://ywp.nanowrimo.org/files/ywp/nano_ywp_09_e_good_dialogue.pdf</a:t>
            </a:r>
          </a:p>
        </p:txBody>
      </p:sp>
    </p:spTree>
    <p:extLst>
      <p:ext uri="{BB962C8B-B14F-4D97-AF65-F5344CB8AC3E}">
        <p14:creationId xmlns:p14="http://schemas.microsoft.com/office/powerpoint/2010/main" val="157445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r>
              <a:rPr lang="en-US" dirty="0" smtClean="0"/>
              <a:t>Boring Dialogue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718971"/>
              </p:ext>
            </p:extLst>
          </p:nvPr>
        </p:nvGraphicFramePr>
        <p:xfrm>
          <a:off x="1143000" y="1623060"/>
          <a:ext cx="6777038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8519"/>
                <a:gridCol w="3388519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054" y="2633076"/>
            <a:ext cx="114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06967"/>
            <a:ext cx="114617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999" y="4694329"/>
            <a:ext cx="114617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676574"/>
            <a:ext cx="114617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2971800" y="1695635"/>
            <a:ext cx="1447800" cy="8382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“Hi</a:t>
            </a:r>
            <a:r>
              <a:rPr lang="en-US" dirty="0" smtClean="0"/>
              <a:t>. </a:t>
            </a:r>
            <a:r>
              <a:rPr lang="en-US" sz="1400" dirty="0" smtClean="0"/>
              <a:t>How </a:t>
            </a:r>
            <a:r>
              <a:rPr lang="en-US" sz="1400" dirty="0" smtClean="0"/>
              <a:t>are you?”</a:t>
            </a:r>
            <a:endParaRPr lang="en-US" sz="1400" dirty="0"/>
          </a:p>
        </p:txBody>
      </p:sp>
      <p:sp>
        <p:nvSpPr>
          <p:cNvPr id="6" name="Oval Callout 5"/>
          <p:cNvSpPr/>
          <p:nvPr/>
        </p:nvSpPr>
        <p:spPr>
          <a:xfrm>
            <a:off x="1219201" y="1828800"/>
            <a:ext cx="1411286" cy="685800"/>
          </a:xfrm>
          <a:prstGeom prst="wedgeEllipseCallout">
            <a:avLst>
              <a:gd name="adj1" fmla="val 19496"/>
              <a:gd name="adj2" fmla="val 691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“Hey there.”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4952999" y="1695635"/>
            <a:ext cx="1411287" cy="898213"/>
          </a:xfrm>
          <a:prstGeom prst="wedgeEllipseCallout">
            <a:avLst>
              <a:gd name="adj1" fmla="val 11877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“I’m good.”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6553200" y="1752600"/>
            <a:ext cx="1447800" cy="1031748"/>
          </a:xfrm>
          <a:prstGeom prst="wedgeEllipseCallout">
            <a:avLst>
              <a:gd name="adj1" fmla="val -44978"/>
              <a:gd name="adj2" fmla="val 538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“That’s good.”</a:t>
            </a:r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>
            <a:off x="1223640" y="4037076"/>
            <a:ext cx="1358914" cy="612648"/>
          </a:xfrm>
          <a:prstGeom prst="wedgeEllipseCallout">
            <a:avLst>
              <a:gd name="adj1" fmla="val 20324"/>
              <a:gd name="adj2" fmla="val 610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“(…)”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>
            <a:off x="3203575" y="4343400"/>
            <a:ext cx="1286781" cy="612648"/>
          </a:xfrm>
          <a:prstGeom prst="wedgeEllipseCallout">
            <a:avLst>
              <a:gd name="adj1" fmla="val -54814"/>
              <a:gd name="adj2" fmla="val 552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“(…)”</a:t>
            </a:r>
            <a:endParaRPr lang="en-US" dirty="0"/>
          </a:p>
        </p:txBody>
      </p:sp>
      <p:sp>
        <p:nvSpPr>
          <p:cNvPr id="11" name="Oval Callout 10"/>
          <p:cNvSpPr/>
          <p:nvPr/>
        </p:nvSpPr>
        <p:spPr>
          <a:xfrm>
            <a:off x="4490357" y="3980481"/>
            <a:ext cx="1905002" cy="804258"/>
          </a:xfrm>
          <a:prstGeom prst="wedgeEllipseCallout">
            <a:avLst>
              <a:gd name="adj1" fmla="val 17846"/>
              <a:gd name="adj2" fmla="val 547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“I talked to Donnie yesterday.”</a:t>
            </a:r>
            <a:endParaRPr lang="en-US" sz="1400" dirty="0"/>
          </a:p>
        </p:txBody>
      </p:sp>
      <p:sp>
        <p:nvSpPr>
          <p:cNvPr id="12" name="Oval Callout 11"/>
          <p:cNvSpPr/>
          <p:nvPr/>
        </p:nvSpPr>
        <p:spPr>
          <a:xfrm>
            <a:off x="6861175" y="3980481"/>
            <a:ext cx="1063626" cy="917448"/>
          </a:xfrm>
          <a:prstGeom prst="wedgeEllipseCallout">
            <a:avLst>
              <a:gd name="adj1" fmla="val -36691"/>
              <a:gd name="adj2" fmla="val 576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“Oh, that’s cool.”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0799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/>
              <a:t>Pretty lame comic, huh? Now it's your turn to write some dialogue that's actually good!</a:t>
            </a:r>
            <a:br>
              <a:rPr lang="en-US" sz="2400" dirty="0"/>
            </a:br>
            <a:r>
              <a:rPr lang="en-US" sz="2400" dirty="0"/>
              <a:t>Fill in the following three blank "Comic Strip Worksheets</a:t>
            </a:r>
            <a:r>
              <a:rPr lang="en-US" sz="2400" dirty="0" smtClean="0"/>
              <a:t>"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24748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smtClean="0"/>
              <a:t>1</a:t>
            </a:r>
            <a:r>
              <a:rPr lang="en-US" dirty="0"/>
              <a:t>. On the first one, write a conversation between your main character </a:t>
            </a:r>
            <a:r>
              <a:rPr lang="en-US" dirty="0" smtClean="0"/>
              <a:t>and your </a:t>
            </a:r>
            <a:r>
              <a:rPr lang="en-US" dirty="0"/>
              <a:t>villain—they probably have a lot of things to say to each other </a:t>
            </a:r>
            <a:r>
              <a:rPr lang="en-US" dirty="0" smtClean="0"/>
              <a:t>that will </a:t>
            </a:r>
            <a:r>
              <a:rPr lang="en-US" dirty="0"/>
              <a:t>keep a reader's attention! Remember that your dialogue should either</a:t>
            </a:r>
          </a:p>
          <a:p>
            <a:pPr marL="68580" indent="0">
              <a:buNone/>
            </a:pPr>
            <a:r>
              <a:rPr lang="en-US" dirty="0"/>
              <a:t>move your story forward or help your reader get to know your characters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2. On the other two, you can either write more conversations between </a:t>
            </a:r>
            <a:r>
              <a:rPr lang="en-US" dirty="0" smtClean="0"/>
              <a:t>your main </a:t>
            </a:r>
            <a:r>
              <a:rPr lang="en-US" dirty="0"/>
              <a:t>character and villain, or you can bring in your supporting characters.</a:t>
            </a:r>
          </a:p>
        </p:txBody>
      </p:sp>
    </p:spTree>
    <p:extLst>
      <p:ext uri="{BB962C8B-B14F-4D97-AF65-F5344CB8AC3E}">
        <p14:creationId xmlns:p14="http://schemas.microsoft.com/office/powerpoint/2010/main" val="2837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177144" cy="9906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Dialogue Tags Other Than “Said”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24400" y="1981200"/>
            <a:ext cx="4157472" cy="4267200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remembered</a:t>
            </a:r>
            <a:endParaRPr lang="en-US" dirty="0"/>
          </a:p>
          <a:p>
            <a:r>
              <a:rPr lang="en-US" dirty="0"/>
              <a:t>replied</a:t>
            </a:r>
          </a:p>
          <a:p>
            <a:r>
              <a:rPr lang="en-US" dirty="0"/>
              <a:t>roared</a:t>
            </a:r>
          </a:p>
          <a:p>
            <a:r>
              <a:rPr lang="en-US" dirty="0"/>
              <a:t>sang</a:t>
            </a:r>
          </a:p>
          <a:p>
            <a:r>
              <a:rPr lang="en-US" dirty="0"/>
              <a:t>screamed</a:t>
            </a:r>
          </a:p>
          <a:p>
            <a:r>
              <a:rPr lang="en-US" dirty="0"/>
              <a:t>screeched</a:t>
            </a:r>
          </a:p>
          <a:p>
            <a:r>
              <a:rPr lang="en-US" dirty="0"/>
              <a:t>shouted</a:t>
            </a:r>
          </a:p>
          <a:p>
            <a:r>
              <a:rPr lang="en-US" dirty="0"/>
              <a:t>sighed</a:t>
            </a:r>
          </a:p>
          <a:p>
            <a:r>
              <a:rPr lang="en-US" dirty="0"/>
              <a:t>snarled</a:t>
            </a:r>
          </a:p>
          <a:p>
            <a:r>
              <a:rPr lang="en-US" dirty="0"/>
              <a:t>sobbed</a:t>
            </a:r>
          </a:p>
          <a:p>
            <a:r>
              <a:rPr lang="en-US" dirty="0"/>
              <a:t>warned</a:t>
            </a:r>
          </a:p>
          <a:p>
            <a:r>
              <a:rPr lang="en-US" dirty="0"/>
              <a:t>whispered</a:t>
            </a:r>
          </a:p>
          <a:p>
            <a:r>
              <a:rPr lang="en-US" dirty="0"/>
              <a:t>yelled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304800" y="1981200"/>
            <a:ext cx="4572000" cy="4495799"/>
          </a:xfrm>
        </p:spPr>
        <p:txBody>
          <a:bodyPr numCol="2">
            <a:normAutofit/>
          </a:bodyPr>
          <a:lstStyle/>
          <a:p>
            <a:r>
              <a:rPr lang="en-US" dirty="0"/>
              <a:t>agreed</a:t>
            </a:r>
          </a:p>
          <a:p>
            <a:r>
              <a:rPr lang="en-US" dirty="0"/>
              <a:t>answered</a:t>
            </a:r>
          </a:p>
          <a:p>
            <a:r>
              <a:rPr lang="en-US" dirty="0"/>
              <a:t>argued</a:t>
            </a:r>
          </a:p>
          <a:p>
            <a:r>
              <a:rPr lang="en-US" dirty="0"/>
              <a:t>asked</a:t>
            </a:r>
          </a:p>
          <a:p>
            <a:r>
              <a:rPr lang="en-US" dirty="0"/>
              <a:t>begged</a:t>
            </a:r>
          </a:p>
          <a:p>
            <a:r>
              <a:rPr lang="en-US" dirty="0"/>
              <a:t>complained</a:t>
            </a:r>
          </a:p>
          <a:p>
            <a:r>
              <a:rPr lang="en-US" dirty="0"/>
              <a:t>cried</a:t>
            </a:r>
          </a:p>
          <a:p>
            <a:r>
              <a:rPr lang="en-US" dirty="0"/>
              <a:t>giggled</a:t>
            </a:r>
          </a:p>
          <a:p>
            <a:r>
              <a:rPr lang="en-US" dirty="0"/>
              <a:t>hinted</a:t>
            </a:r>
          </a:p>
          <a:p>
            <a:r>
              <a:rPr lang="en-US" dirty="0"/>
              <a:t>hissed</a:t>
            </a:r>
          </a:p>
          <a:p>
            <a:r>
              <a:rPr lang="en-US" dirty="0"/>
              <a:t>howled</a:t>
            </a:r>
          </a:p>
          <a:p>
            <a:r>
              <a:rPr lang="en-US" dirty="0"/>
              <a:t>interrupted</a:t>
            </a:r>
          </a:p>
          <a:p>
            <a:r>
              <a:rPr lang="en-US" dirty="0"/>
              <a:t>laughed</a:t>
            </a:r>
          </a:p>
          <a:p>
            <a:r>
              <a:rPr lang="en-US" dirty="0"/>
              <a:t>lied</a:t>
            </a:r>
          </a:p>
          <a:p>
            <a:r>
              <a:rPr lang="en-US" dirty="0"/>
              <a:t>mumbled</a:t>
            </a:r>
          </a:p>
          <a:p>
            <a:r>
              <a:rPr lang="en-US" dirty="0"/>
              <a:t>nagged</a:t>
            </a:r>
          </a:p>
          <a:p>
            <a:r>
              <a:rPr lang="en-US" dirty="0"/>
              <a:t>promised</a:t>
            </a:r>
          </a:p>
          <a:p>
            <a:r>
              <a:rPr lang="en-US" dirty="0" smtClean="0"/>
              <a:t>questioned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84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</a:t>
            </a:r>
            <a:r>
              <a:rPr lang="en-US" dirty="0"/>
              <a:t>what two or more characters say to each other.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exact words </a:t>
            </a:r>
            <a:r>
              <a:rPr lang="en-US" dirty="0"/>
              <a:t>they speak are put between quotation marks.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experience dialogue </a:t>
            </a:r>
            <a:r>
              <a:rPr lang="en-US" dirty="0"/>
              <a:t>all the time in our everyday lives. </a:t>
            </a:r>
          </a:p>
        </p:txBody>
      </p:sp>
      <p:pic>
        <p:nvPicPr>
          <p:cNvPr id="1026" name="Picture 2" descr="C:\Users\robbie.vaughn\AppData\Local\Microsoft\Windows\Temporary Internet Files\Content.IE5\FEQUF3S3\MC9004414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03808"/>
            <a:ext cx="2742857" cy="27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70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Here's some dialogue you might hear on any given day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dirty="0" smtClean="0"/>
              <a:t>	"</a:t>
            </a:r>
            <a:r>
              <a:rPr lang="en-US" dirty="0"/>
              <a:t>Hey, dude. How are you?" John said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	"</a:t>
            </a:r>
            <a:r>
              <a:rPr lang="en-US" dirty="0"/>
              <a:t>I'm really good. Thanks for asking. And you?" Sam said.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	"</a:t>
            </a:r>
            <a:r>
              <a:rPr lang="en-US" dirty="0"/>
              <a:t>Good, thanks," John said.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2286000"/>
            <a:ext cx="3419856" cy="4038600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dirty="0" smtClean="0"/>
              <a:t>	Of </a:t>
            </a:r>
            <a:r>
              <a:rPr lang="en-US" dirty="0"/>
              <a:t>course, this kind of dialogue is really important </a:t>
            </a:r>
            <a:r>
              <a:rPr lang="en-US" dirty="0" smtClean="0"/>
              <a:t>to everyday </a:t>
            </a:r>
            <a:r>
              <a:rPr lang="en-US" dirty="0"/>
              <a:t>life. If we didn't </a:t>
            </a:r>
            <a:r>
              <a:rPr lang="en-US" dirty="0" smtClean="0"/>
              <a:t>say hello </a:t>
            </a:r>
            <a:r>
              <a:rPr lang="en-US" dirty="0"/>
              <a:t>and ask people how they were doing, we might lose a lot of friends, fast. But </a:t>
            </a:r>
            <a:r>
              <a:rPr lang="en-US" dirty="0" smtClean="0"/>
              <a:t>in books</a:t>
            </a:r>
            <a:r>
              <a:rPr lang="en-US" dirty="0"/>
              <a:t>, this kind of daily dialogue is boring.</a:t>
            </a:r>
          </a:p>
        </p:txBody>
      </p:sp>
    </p:spTree>
    <p:extLst>
      <p:ext uri="{BB962C8B-B14F-4D97-AF65-F5344CB8AC3E}">
        <p14:creationId xmlns:p14="http://schemas.microsoft.com/office/powerpoint/2010/main" val="104139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Dialogue should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1</a:t>
            </a:r>
            <a:r>
              <a:rPr lang="en-US" dirty="0"/>
              <a:t>. Move your story </a:t>
            </a:r>
            <a:r>
              <a:rPr lang="en-US" dirty="0" smtClean="0"/>
              <a:t>forward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2. Help someone who is reading your book get to know </a:t>
            </a:r>
            <a:r>
              <a:rPr lang="en-US" dirty="0" smtClean="0"/>
              <a:t>your characters better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612" y="2438400"/>
            <a:ext cx="3505200" cy="276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281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4" y="0"/>
            <a:ext cx="176212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Dialogue that moves your</a:t>
            </a:r>
            <a:br>
              <a:rPr lang="en-US" dirty="0"/>
            </a:br>
            <a:r>
              <a:rPr lang="en-US" dirty="0"/>
              <a:t>story forward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smtClean="0"/>
              <a:t>	"</a:t>
            </a:r>
            <a:r>
              <a:rPr lang="en-US" dirty="0"/>
              <a:t>Captain, we've </a:t>
            </a:r>
            <a:r>
              <a:rPr lang="en-US" dirty="0" smtClean="0"/>
              <a:t>spotted something </a:t>
            </a:r>
            <a:r>
              <a:rPr lang="en-US" dirty="0"/>
              <a:t>on the horizon!" </a:t>
            </a:r>
            <a:r>
              <a:rPr lang="en-US" dirty="0" smtClean="0"/>
              <a:t>Pirate Willy </a:t>
            </a:r>
            <a:r>
              <a:rPr lang="en-US" dirty="0"/>
              <a:t>yelled, pressing the </a:t>
            </a:r>
            <a:r>
              <a:rPr lang="en-US" dirty="0" smtClean="0"/>
              <a:t>binoculars to </a:t>
            </a:r>
            <a:r>
              <a:rPr lang="en-US" dirty="0"/>
              <a:t>his eyes.</a:t>
            </a:r>
          </a:p>
          <a:p>
            <a:pPr marL="68580" indent="0">
              <a:buNone/>
            </a:pPr>
            <a:r>
              <a:rPr lang="en-US" dirty="0" smtClean="0"/>
              <a:t>	The </a:t>
            </a:r>
            <a:r>
              <a:rPr lang="en-US" dirty="0"/>
              <a:t>Captain ran up to </a:t>
            </a:r>
            <a:r>
              <a:rPr lang="en-US" dirty="0" smtClean="0"/>
              <a:t>him, snatching </a:t>
            </a:r>
            <a:r>
              <a:rPr lang="en-US" dirty="0"/>
              <a:t>the binoculars out </a:t>
            </a:r>
            <a:r>
              <a:rPr lang="en-US" dirty="0" smtClean="0"/>
              <a:t>of Willy's </a:t>
            </a:r>
            <a:r>
              <a:rPr lang="en-US" dirty="0"/>
              <a:t>hands.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"</a:t>
            </a:r>
            <a:r>
              <a:rPr lang="en-US" dirty="0"/>
              <a:t>That's impossible</a:t>
            </a:r>
            <a:r>
              <a:rPr lang="en-US" dirty="0" smtClean="0"/>
              <a:t>!“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/>
              <a:t>Captain immediately </a:t>
            </a:r>
            <a:r>
              <a:rPr lang="en-US" dirty="0" smtClean="0"/>
              <a:t>saw that </a:t>
            </a:r>
            <a:r>
              <a:rPr lang="en-US" dirty="0"/>
              <a:t>Pirate Willy was right. </a:t>
            </a:r>
            <a:r>
              <a:rPr lang="en-US" dirty="0" smtClean="0"/>
              <a:t>There was </a:t>
            </a:r>
            <a:r>
              <a:rPr lang="en-US" dirty="0"/>
              <a:t>something on the horizon. </a:t>
            </a:r>
            <a:r>
              <a:rPr lang="en-US" dirty="0" smtClean="0"/>
              <a:t>And it </a:t>
            </a:r>
            <a:r>
              <a:rPr lang="en-US" dirty="0"/>
              <a:t>was gaining on </a:t>
            </a:r>
            <a:r>
              <a:rPr lang="en-US" dirty="0" smtClean="0"/>
              <a:t>them.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/>
              <a:t>Captain cursed and </a:t>
            </a:r>
            <a:r>
              <a:rPr lang="en-US" dirty="0" smtClean="0"/>
              <a:t>shouted to </a:t>
            </a:r>
            <a:r>
              <a:rPr lang="en-US" dirty="0"/>
              <a:t>his crew, "Full sail! We have </a:t>
            </a:r>
            <a:r>
              <a:rPr lang="en-US" dirty="0" smtClean="0"/>
              <a:t>to outrun </a:t>
            </a:r>
            <a:r>
              <a:rPr lang="en-US" dirty="0"/>
              <a:t>them!"</a:t>
            </a:r>
          </a:p>
        </p:txBody>
      </p:sp>
    </p:spTree>
    <p:extLst>
      <p:ext uri="{BB962C8B-B14F-4D97-AF65-F5344CB8AC3E}">
        <p14:creationId xmlns:p14="http://schemas.microsoft.com/office/powerpoint/2010/main" val="413953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762000"/>
            <a:ext cx="3419856" cy="5349240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n-US" dirty="0"/>
              <a:t>This dialogue has our attention right from the </a:t>
            </a:r>
            <a:r>
              <a:rPr lang="en-US" dirty="0" smtClean="0"/>
              <a:t>start! As </a:t>
            </a:r>
            <a:r>
              <a:rPr lang="en-US" dirty="0"/>
              <a:t>readers, we're already asking the questions: </a:t>
            </a:r>
            <a:r>
              <a:rPr lang="en-US" dirty="0" smtClean="0"/>
              <a:t>What did </a:t>
            </a:r>
            <a:r>
              <a:rPr lang="en-US" dirty="0"/>
              <a:t>the pirate spot on the horizon? Are the </a:t>
            </a:r>
            <a:r>
              <a:rPr lang="en-US" dirty="0" smtClean="0"/>
              <a:t>pirates going </a:t>
            </a:r>
            <a:r>
              <a:rPr lang="en-US" dirty="0"/>
              <a:t>to get out alive? We want to know </a:t>
            </a:r>
            <a:r>
              <a:rPr lang="en-US" dirty="0" smtClean="0"/>
              <a:t>what happens </a:t>
            </a:r>
            <a:r>
              <a:rPr lang="en-US" dirty="0"/>
              <a:t>next. If the writer had spent three </a:t>
            </a:r>
            <a:r>
              <a:rPr lang="en-US" dirty="0" smtClean="0"/>
              <a:t>pages going </a:t>
            </a:r>
            <a:r>
              <a:rPr lang="en-US" dirty="0"/>
              <a:t>back and forth between Willy and the </a:t>
            </a:r>
            <a:r>
              <a:rPr lang="en-US" dirty="0" smtClean="0"/>
              <a:t>Captain about </a:t>
            </a:r>
            <a:r>
              <a:rPr lang="en-US" dirty="0"/>
              <a:t>how delicious breakfast was, by the time </a:t>
            </a:r>
            <a:r>
              <a:rPr lang="en-US" dirty="0" smtClean="0"/>
              <a:t>we got </a:t>
            </a:r>
            <a:r>
              <a:rPr lang="en-US" dirty="0"/>
              <a:t>to the mysterious thing on the horizon, </a:t>
            </a:r>
            <a:r>
              <a:rPr lang="en-US" dirty="0" smtClean="0"/>
              <a:t>we'd already </a:t>
            </a:r>
            <a:r>
              <a:rPr lang="en-US" dirty="0"/>
              <a:t>be asleep.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8200" y="1371600"/>
            <a:ext cx="3886200" cy="3886200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US" dirty="0" smtClean="0"/>
              <a:t>	"</a:t>
            </a:r>
            <a:r>
              <a:rPr lang="en-US" dirty="0"/>
              <a:t>Captain, we've spotted something on the horizon!" Pirate Willy yelled, pressing the binoculars to his eyes.</a:t>
            </a:r>
          </a:p>
          <a:p>
            <a:pPr marL="68580" indent="0">
              <a:buNone/>
            </a:pPr>
            <a:r>
              <a:rPr lang="en-US" dirty="0"/>
              <a:t>	The Captain ran up to him, snatching the binoculars out of Willy's hands. </a:t>
            </a:r>
          </a:p>
          <a:p>
            <a:pPr marL="68580" indent="0">
              <a:buNone/>
            </a:pPr>
            <a:r>
              <a:rPr lang="en-US" dirty="0"/>
              <a:t>	"That's impossible!“ </a:t>
            </a:r>
          </a:p>
          <a:p>
            <a:pPr marL="68580" indent="0">
              <a:buNone/>
            </a:pPr>
            <a:r>
              <a:rPr lang="en-US" dirty="0"/>
              <a:t>	The Captain immediately saw that Pirate Willy was right. There was something on the horizon. And it was gaining on them. </a:t>
            </a:r>
          </a:p>
          <a:p>
            <a:pPr marL="68580" indent="0">
              <a:buNone/>
            </a:pPr>
            <a:r>
              <a:rPr lang="en-US" dirty="0"/>
              <a:t>	The Captain cursed and shouted to his crew, "Full sail! We have to outrun them!"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029200"/>
            <a:ext cx="176212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70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8580"/>
            <a:r>
              <a:rPr lang="en-US" dirty="0"/>
              <a:t>Dialogue that helps readers</a:t>
            </a:r>
            <a:br>
              <a:rPr lang="en-US" dirty="0"/>
            </a:br>
            <a:r>
              <a:rPr lang="en-US" dirty="0"/>
              <a:t>get to know your characters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smtClean="0"/>
              <a:t>	"</a:t>
            </a:r>
            <a:r>
              <a:rPr lang="en-US" dirty="0"/>
              <a:t>Excuse me young man," </a:t>
            </a:r>
            <a:r>
              <a:rPr lang="en-US" dirty="0" smtClean="0"/>
              <a:t>Mark said</a:t>
            </a:r>
            <a:r>
              <a:rPr lang="en-US" dirty="0"/>
              <a:t>, awkwardly. "But what is </a:t>
            </a:r>
            <a:r>
              <a:rPr lang="en-US" dirty="0" smtClean="0"/>
              <a:t>that thing </a:t>
            </a:r>
            <a:r>
              <a:rPr lang="en-US" dirty="0"/>
              <a:t>you're pressing into your </a:t>
            </a:r>
            <a:r>
              <a:rPr lang="en-US" dirty="0" smtClean="0"/>
              <a:t>ear? Is </a:t>
            </a:r>
            <a:r>
              <a:rPr lang="en-US" dirty="0"/>
              <a:t>it some kind of futuristic robot?"</a:t>
            </a:r>
          </a:p>
          <a:p>
            <a:pPr marL="68580" indent="0">
              <a:buNone/>
            </a:pPr>
            <a:r>
              <a:rPr lang="en-US" dirty="0" smtClean="0"/>
              <a:t>	Greg</a:t>
            </a:r>
            <a:r>
              <a:rPr lang="en-US" dirty="0"/>
              <a:t>, who was talking on his </a:t>
            </a:r>
            <a:r>
              <a:rPr lang="en-US" dirty="0" smtClean="0"/>
              <a:t>cell phone</a:t>
            </a:r>
            <a:r>
              <a:rPr lang="en-US" dirty="0"/>
              <a:t>, looked up at Mark, annoyed.</a:t>
            </a:r>
          </a:p>
          <a:p>
            <a:pPr marL="68580" indent="0">
              <a:buNone/>
            </a:pPr>
            <a:r>
              <a:rPr lang="en-US" dirty="0" smtClean="0"/>
              <a:t>	"</a:t>
            </a:r>
            <a:r>
              <a:rPr lang="en-US" dirty="0"/>
              <a:t>It’s my phone, dude! </a:t>
            </a:r>
            <a:r>
              <a:rPr lang="en-US" dirty="0" smtClean="0"/>
              <a:t>What planet </a:t>
            </a:r>
            <a:r>
              <a:rPr lang="en-US" dirty="0"/>
              <a:t>are you from?"</a:t>
            </a:r>
          </a:p>
          <a:p>
            <a:pPr marL="68580" indent="0">
              <a:buNone/>
            </a:pPr>
            <a:r>
              <a:rPr lang="en-US" dirty="0" smtClean="0"/>
              <a:t>	"</a:t>
            </a:r>
            <a:r>
              <a:rPr lang="en-US" dirty="0"/>
              <a:t>I am from planet Earth," </a:t>
            </a:r>
            <a:r>
              <a:rPr lang="en-US" dirty="0" smtClean="0"/>
              <a:t>Mark said</a:t>
            </a:r>
            <a:r>
              <a:rPr lang="en-US" dirty="0"/>
              <a:t>. "I never saw anything like it. </a:t>
            </a:r>
            <a:r>
              <a:rPr lang="en-US" dirty="0" smtClean="0"/>
              <a:t>I am </a:t>
            </a:r>
            <a:r>
              <a:rPr lang="en-US" dirty="0"/>
              <a:t>from the year 1401</a:t>
            </a:r>
            <a:r>
              <a:rPr lang="en-US" dirty="0" smtClean="0"/>
              <a:t>.“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"</a:t>
            </a:r>
            <a:r>
              <a:rPr lang="en-US" dirty="0"/>
              <a:t>Whatever. Could you </a:t>
            </a:r>
            <a:r>
              <a:rPr lang="en-US" dirty="0" smtClean="0"/>
              <a:t>leave me </a:t>
            </a:r>
            <a:r>
              <a:rPr lang="en-US" dirty="0"/>
              <a:t>alone? I’m in the middle of </a:t>
            </a:r>
            <a:r>
              <a:rPr lang="en-US" dirty="0" smtClean="0"/>
              <a:t>an important </a:t>
            </a:r>
            <a:r>
              <a:rPr lang="en-US" dirty="0"/>
              <a:t>conversation here." </a:t>
            </a:r>
            <a:r>
              <a:rPr lang="en-US" dirty="0" smtClean="0"/>
              <a:t>Greg walked </a:t>
            </a:r>
            <a:r>
              <a:rPr lang="en-US" dirty="0"/>
              <a:t>quickly away from Mark.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985" y="5162550"/>
            <a:ext cx="172402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51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876800" y="990600"/>
            <a:ext cx="3419856" cy="5410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It's clear from reading these few lines that </a:t>
            </a:r>
            <a:r>
              <a:rPr lang="en-US" dirty="0" smtClean="0"/>
              <a:t>Mark and </a:t>
            </a:r>
            <a:r>
              <a:rPr lang="en-US" dirty="0"/>
              <a:t>Greg are very different people. Mark has </a:t>
            </a:r>
            <a:r>
              <a:rPr lang="en-US" dirty="0" smtClean="0"/>
              <a:t>time traveled from </a:t>
            </a:r>
            <a:r>
              <a:rPr lang="en-US" dirty="0"/>
              <a:t>the year 1401 and Greg lives in </a:t>
            </a:r>
            <a:r>
              <a:rPr lang="en-US" dirty="0" smtClean="0"/>
              <a:t>the present</a:t>
            </a:r>
            <a:r>
              <a:rPr lang="en-US" dirty="0"/>
              <a:t>. Greg loves talking on the phone so </a:t>
            </a:r>
            <a:r>
              <a:rPr lang="en-US" dirty="0" smtClean="0"/>
              <a:t>much that </a:t>
            </a:r>
            <a:r>
              <a:rPr lang="en-US" dirty="0"/>
              <a:t>he could care less about meeting a </a:t>
            </a:r>
            <a:r>
              <a:rPr lang="en-US" dirty="0" smtClean="0"/>
              <a:t>time traveler</a:t>
            </a:r>
            <a:r>
              <a:rPr lang="en-US" dirty="0"/>
              <a:t>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57200" y="2208204"/>
            <a:ext cx="4041648" cy="4267200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US" dirty="0" smtClean="0"/>
              <a:t>	"</a:t>
            </a:r>
            <a:r>
              <a:rPr lang="en-US" dirty="0"/>
              <a:t>Excuse me young man," Mark said, awkwardly. "But what is </a:t>
            </a:r>
            <a:r>
              <a:rPr lang="en-US" dirty="0" smtClean="0"/>
              <a:t>that thing </a:t>
            </a:r>
            <a:r>
              <a:rPr lang="en-US" dirty="0"/>
              <a:t>you're pressing into your ear? Is it some kind of futuristic robot?"</a:t>
            </a:r>
          </a:p>
          <a:p>
            <a:pPr marL="68580" indent="0">
              <a:buNone/>
            </a:pPr>
            <a:r>
              <a:rPr lang="en-US" dirty="0"/>
              <a:t>	Greg, who was talking on his cell phone, looked up at Mark, annoyed.</a:t>
            </a:r>
          </a:p>
          <a:p>
            <a:pPr marL="68580" indent="0">
              <a:buNone/>
            </a:pPr>
            <a:r>
              <a:rPr lang="en-US" dirty="0"/>
              <a:t>	"It’s my phone, dude! What planet are you from?"</a:t>
            </a:r>
          </a:p>
          <a:p>
            <a:pPr marL="68580" indent="0">
              <a:buNone/>
            </a:pPr>
            <a:r>
              <a:rPr lang="en-US" dirty="0"/>
              <a:t>	"I am from planet Earth," Mark said. "I never saw anything like it. I am from the year 1401.“ </a:t>
            </a:r>
          </a:p>
          <a:p>
            <a:pPr marL="68580" indent="0">
              <a:buNone/>
            </a:pPr>
            <a:r>
              <a:rPr lang="en-US" dirty="0"/>
              <a:t>	"Whatever. Could you leave me alone? I’m in the middle of an important conversation here." Greg walked quickly away from Mark.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2594"/>
            <a:ext cx="2133600" cy="209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17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smtClean="0"/>
              <a:t>Writing </a:t>
            </a:r>
            <a:r>
              <a:rPr lang="en-US" dirty="0"/>
              <a:t>really good dialogue is like writing a comic strip. Comic artists only </a:t>
            </a:r>
            <a:r>
              <a:rPr lang="en-US" dirty="0" smtClean="0"/>
              <a:t>have so </a:t>
            </a:r>
            <a:r>
              <a:rPr lang="en-US" dirty="0"/>
              <a:t>many boxes to fill before they run out of room. If they spend too much time </a:t>
            </a:r>
            <a:r>
              <a:rPr lang="en-US" dirty="0" smtClean="0"/>
              <a:t>on dialogue </a:t>
            </a:r>
            <a:r>
              <a:rPr lang="en-US" dirty="0"/>
              <a:t>like "Hey, dude, how are you?" pretty </a:t>
            </a:r>
            <a:r>
              <a:rPr lang="en-US" dirty="0" smtClean="0"/>
              <a:t>soon, they've </a:t>
            </a:r>
            <a:r>
              <a:rPr lang="en-US" dirty="0"/>
              <a:t>run out of boxes! To </a:t>
            </a:r>
            <a:r>
              <a:rPr lang="en-US" dirty="0" smtClean="0"/>
              <a:t>help you </a:t>
            </a:r>
            <a:r>
              <a:rPr lang="en-US" dirty="0"/>
              <a:t>understand how boring this kind of dialogue can be, we've put together a </a:t>
            </a:r>
            <a:r>
              <a:rPr lang="en-US" dirty="0" smtClean="0"/>
              <a:t>nifty example </a:t>
            </a:r>
            <a:r>
              <a:rPr lang="en-US" dirty="0"/>
              <a:t>of a boring comic strip. Check it out!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4833" y="3657600"/>
            <a:ext cx="3304572" cy="1463153"/>
          </a:xfrm>
        </p:spPr>
        <p:txBody>
          <a:bodyPr/>
          <a:lstStyle/>
          <a:p>
            <a:r>
              <a:rPr lang="en-US" dirty="0"/>
              <a:t>Comic Strip </a:t>
            </a:r>
            <a:r>
              <a:rPr lang="en-US" dirty="0" smtClean="0"/>
              <a:t>Exercise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1000"/>
            <a:ext cx="3596618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06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</TotalTime>
  <Words>484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How To Write Really Good Dialogue</vt:lpstr>
      <vt:lpstr>Dialogue</vt:lpstr>
      <vt:lpstr>Here's some dialogue you might hear on any given day:</vt:lpstr>
      <vt:lpstr>Dialogue should:</vt:lpstr>
      <vt:lpstr>Dialogue that moves your story forward:</vt:lpstr>
      <vt:lpstr>PowerPoint Presentation</vt:lpstr>
      <vt:lpstr>Dialogue that helps readers get to know your characters:</vt:lpstr>
      <vt:lpstr>PowerPoint Presentation</vt:lpstr>
      <vt:lpstr>Comic Strip Exercise</vt:lpstr>
      <vt:lpstr>Boring Dialogue</vt:lpstr>
      <vt:lpstr>Pretty lame comic, huh? Now it's your turn to write some dialogue that's actually good! Fill in the following three blank "Comic Strip Worksheets"</vt:lpstr>
      <vt:lpstr>Dialogue Tags Other Than “Said”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really Good Dialogue</dc:title>
  <dc:creator>Lodge, Robbie</dc:creator>
  <cp:lastModifiedBy>Lodge, Robbie</cp:lastModifiedBy>
  <cp:revision>16</cp:revision>
  <dcterms:created xsi:type="dcterms:W3CDTF">2013-10-10T22:29:47Z</dcterms:created>
  <dcterms:modified xsi:type="dcterms:W3CDTF">2013-10-14T21:36:57Z</dcterms:modified>
</cp:coreProperties>
</file>