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5"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p:cViewPr varScale="1">
        <p:scale>
          <a:sx n="107" d="100"/>
          <a:sy n="107" d="100"/>
        </p:scale>
        <p:origin x="-109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FB30A65-61FC-4940-868A-D47E3CC437C2}" type="datetimeFigureOut">
              <a:rPr lang="en-US" smtClean="0"/>
              <a:t>3/27/2014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F769A62-4738-4705-819C-E5CEC266E608}"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B30A65-61FC-4940-868A-D47E3CC437C2}" type="datetimeFigureOut">
              <a:rPr lang="en-US" smtClean="0"/>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769A62-4738-4705-819C-E5CEC266E60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B30A65-61FC-4940-868A-D47E3CC437C2}" type="datetimeFigureOut">
              <a:rPr lang="en-US" smtClean="0"/>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769A62-4738-4705-819C-E5CEC266E60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B30A65-61FC-4940-868A-D47E3CC437C2}" type="datetimeFigureOut">
              <a:rPr lang="en-US" smtClean="0"/>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769A62-4738-4705-819C-E5CEC266E60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FB30A65-61FC-4940-868A-D47E3CC437C2}" type="datetimeFigureOut">
              <a:rPr lang="en-US" smtClean="0"/>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769A62-4738-4705-819C-E5CEC266E608}"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B30A65-61FC-4940-868A-D47E3CC437C2}" type="datetimeFigureOut">
              <a:rPr lang="en-US" smtClean="0"/>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769A62-4738-4705-819C-E5CEC266E60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FB30A65-61FC-4940-868A-D47E3CC437C2}" type="datetimeFigureOut">
              <a:rPr lang="en-US" smtClean="0"/>
              <a:t>3/27/2014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769A62-4738-4705-819C-E5CEC266E60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B30A65-61FC-4940-868A-D47E3CC437C2}" type="datetimeFigureOut">
              <a:rPr lang="en-US" smtClean="0"/>
              <a:t>3/27/2014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769A62-4738-4705-819C-E5CEC266E60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30A65-61FC-4940-868A-D47E3CC437C2}" type="datetimeFigureOut">
              <a:rPr lang="en-US" smtClean="0"/>
              <a:t>3/27/2014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769A62-4738-4705-819C-E5CEC266E60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B30A65-61FC-4940-868A-D47E3CC437C2}" type="datetimeFigureOut">
              <a:rPr lang="en-US" smtClean="0"/>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769A62-4738-4705-819C-E5CEC266E60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FB30A65-61FC-4940-868A-D47E3CC437C2}" type="datetimeFigureOut">
              <a:rPr lang="en-US" smtClean="0"/>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F769A62-4738-4705-819C-E5CEC266E608}"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FB30A65-61FC-4940-868A-D47E3CC437C2}" type="datetimeFigureOut">
              <a:rPr lang="en-US" smtClean="0"/>
              <a:t>3/27/2014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769A62-4738-4705-819C-E5CEC266E608}"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From my experience</a:t>
            </a:r>
            <a:endParaRPr lang="en-US" dirty="0"/>
          </a:p>
        </p:txBody>
      </p:sp>
      <p:sp>
        <p:nvSpPr>
          <p:cNvPr id="3" name="Subtitle 2"/>
          <p:cNvSpPr>
            <a:spLocks noGrp="1"/>
          </p:cNvSpPr>
          <p:nvPr>
            <p:ph type="subTitle" idx="1"/>
          </p:nvPr>
        </p:nvSpPr>
        <p:spPr/>
        <p:txBody>
          <a:bodyPr/>
          <a:lstStyle/>
          <a:p>
            <a:r>
              <a:rPr lang="en-US" dirty="0" smtClean="0"/>
              <a:t>By Carmen Hayes</a:t>
            </a:r>
            <a:endParaRPr lang="en-US" dirty="0"/>
          </a:p>
        </p:txBody>
      </p:sp>
    </p:spTree>
    <p:extLst>
      <p:ext uri="{BB962C8B-B14F-4D97-AF65-F5344CB8AC3E}">
        <p14:creationId xmlns:p14="http://schemas.microsoft.com/office/powerpoint/2010/main" val="3127421917"/>
      </p:ext>
    </p:extLst>
  </p:cSld>
  <p:clrMapOvr>
    <a:masterClrMapping/>
  </p:clrMapOvr>
  <mc:AlternateContent xmlns:mc="http://schemas.openxmlformats.org/markup-compatibility/2006">
    <mc:Choice xmlns:p14="http://schemas.microsoft.com/office/powerpoint/2010/main" Requires="p14">
      <p:transition spd="slow" p14:dur="2000" advTm="4000"/>
    </mc:Choice>
    <mc:Fallback>
      <p:transition spd="slow" advTm="4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685800" y="2590800"/>
            <a:ext cx="8001000" cy="3429000"/>
          </a:xfrm>
        </p:spPr>
        <p:txBody>
          <a:bodyPr>
            <a:noAutofit/>
          </a:bodyPr>
          <a:lstStyle/>
          <a:p>
            <a:r>
              <a:rPr lang="en-US" sz="3200" dirty="0" smtClean="0"/>
              <a:t>This is just my opinion. Everyone draws from different experiences so everyone’s thoughts differ. For example someone might think when the writer said “he poured him self into his writing” that he wrote about himself.</a:t>
            </a:r>
            <a:endParaRPr lang="en-US" sz="3200" dirty="0"/>
          </a:p>
        </p:txBody>
      </p:sp>
    </p:spTree>
    <p:extLst>
      <p:ext uri="{BB962C8B-B14F-4D97-AF65-F5344CB8AC3E}">
        <p14:creationId xmlns:p14="http://schemas.microsoft.com/office/powerpoint/2010/main" val="396276796"/>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8305800" cy="2420112"/>
          </a:xfrm>
        </p:spPr>
        <p:txBody>
          <a:bodyPr>
            <a:normAutofit/>
          </a:bodyPr>
          <a:lstStyle/>
          <a:p>
            <a:r>
              <a:rPr lang="en-US" dirty="0" smtClean="0"/>
              <a:t>How do our experiences and/or culture determine what we interpret?</a:t>
            </a:r>
            <a:endParaRPr lang="en-US" dirty="0"/>
          </a:p>
        </p:txBody>
      </p:sp>
      <p:sp>
        <p:nvSpPr>
          <p:cNvPr id="3" name="Content Placeholder 2"/>
          <p:cNvSpPr>
            <a:spLocks noGrp="1"/>
          </p:cNvSpPr>
          <p:nvPr>
            <p:ph idx="1"/>
          </p:nvPr>
        </p:nvSpPr>
        <p:spPr>
          <a:xfrm>
            <a:off x="533400" y="3429000"/>
            <a:ext cx="8153400" cy="2895600"/>
          </a:xfrm>
        </p:spPr>
        <p:txBody>
          <a:bodyPr>
            <a:normAutofit/>
          </a:bodyPr>
          <a:lstStyle/>
          <a:p>
            <a:r>
              <a:rPr lang="en-US" sz="3600" dirty="0" smtClean="0"/>
              <a:t>I think that what has happened to us in the past makes us experience things differently. If you grew up in an area with a lot of crime, you might be more scared of a stranger on the street</a:t>
            </a:r>
            <a:endParaRPr lang="en-US" sz="3600" dirty="0"/>
          </a:p>
        </p:txBody>
      </p:sp>
    </p:spTree>
    <p:extLst>
      <p:ext uri="{BB962C8B-B14F-4D97-AF65-F5344CB8AC3E}">
        <p14:creationId xmlns:p14="http://schemas.microsoft.com/office/powerpoint/2010/main" val="2390739202"/>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3886200" cy="2514600"/>
          </a:xfrm>
        </p:spPr>
        <p:txBody>
          <a:bodyPr/>
          <a:lstStyle/>
          <a:p>
            <a:r>
              <a:rPr lang="en-US" dirty="0" smtClean="0"/>
              <a:t>In the essay in our text called “making fantasy real” on page 693 the author said “ Anderson poured himself into his writing” </a:t>
            </a:r>
          </a:p>
        </p:txBody>
      </p:sp>
      <p:pic>
        <p:nvPicPr>
          <p:cNvPr id="4" name="Picture 3" descr="princess and the pea - Google Search - Mozilla Firefox"/>
          <p:cNvPicPr>
            <a:picLocks noChangeAspect="1"/>
          </p:cNvPicPr>
          <p:nvPr/>
        </p:nvPicPr>
        <p:blipFill rotWithShape="1">
          <a:blip r:embed="rId2">
            <a:extLst>
              <a:ext uri="{28A0092B-C50C-407E-A947-70E740481C1C}">
                <a14:useLocalDpi xmlns:a14="http://schemas.microsoft.com/office/drawing/2010/main" val="0"/>
              </a:ext>
            </a:extLst>
          </a:blip>
          <a:srcRect l="14834" t="27809" r="56666" b="3429"/>
          <a:stretch/>
        </p:blipFill>
        <p:spPr>
          <a:xfrm>
            <a:off x="4876799" y="1066800"/>
            <a:ext cx="3646863" cy="4691871"/>
          </a:xfrm>
          <a:prstGeom prst="rect">
            <a:avLst/>
          </a:prstGeom>
        </p:spPr>
      </p:pic>
      <p:sp>
        <p:nvSpPr>
          <p:cNvPr id="2" name="TextBox 1"/>
          <p:cNvSpPr txBox="1"/>
          <p:nvPr/>
        </p:nvSpPr>
        <p:spPr>
          <a:xfrm>
            <a:off x="990600" y="3962400"/>
            <a:ext cx="3365293" cy="2954655"/>
          </a:xfrm>
          <a:prstGeom prst="rect">
            <a:avLst/>
          </a:prstGeom>
          <a:noFill/>
        </p:spPr>
        <p:txBody>
          <a:bodyPr wrap="square" rtlCol="0">
            <a:spAutoFit/>
          </a:bodyPr>
          <a:lstStyle/>
          <a:p>
            <a:pPr marL="457200" indent="-457200">
              <a:buFont typeface="Arial" panose="020B0604020202020204" pitchFamily="34" charset="0"/>
              <a:buChar char="•"/>
            </a:pPr>
            <a:r>
              <a:rPr lang="en-US" sz="2800" dirty="0"/>
              <a:t>This made me have a lot of respect for him because he made millions of children happy.</a:t>
            </a:r>
          </a:p>
          <a:p>
            <a:endParaRPr lang="en-US" dirty="0"/>
          </a:p>
        </p:txBody>
      </p:sp>
    </p:spTree>
    <p:extLst>
      <p:ext uri="{BB962C8B-B14F-4D97-AF65-F5344CB8AC3E}">
        <p14:creationId xmlns:p14="http://schemas.microsoft.com/office/powerpoint/2010/main" val="2916696440"/>
      </p:ext>
    </p:extLst>
  </p:cSld>
  <p:clrMapOvr>
    <a:masterClrMapping/>
  </p:clrMapOvr>
  <mc:AlternateContent xmlns:mc="http://schemas.openxmlformats.org/markup-compatibility/2006">
    <mc:Choice xmlns:p14="http://schemas.microsoft.com/office/powerpoint/2010/main" Requires="p14">
      <p:transition spd="slow" p14:dur="2000" advTm="12000"/>
    </mc:Choice>
    <mc:Fallback>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Experience</a:t>
            </a:r>
            <a:endParaRPr lang="en-US" dirty="0"/>
          </a:p>
        </p:txBody>
      </p:sp>
      <p:sp>
        <p:nvSpPr>
          <p:cNvPr id="3" name="Content Placeholder 2"/>
          <p:cNvSpPr>
            <a:spLocks noGrp="1"/>
          </p:cNvSpPr>
          <p:nvPr>
            <p:ph idx="1"/>
          </p:nvPr>
        </p:nvSpPr>
        <p:spPr>
          <a:xfrm>
            <a:off x="685800" y="2479744"/>
            <a:ext cx="4038600" cy="3550920"/>
          </a:xfrm>
        </p:spPr>
        <p:txBody>
          <a:bodyPr/>
          <a:lstStyle/>
          <a:p>
            <a:r>
              <a:rPr lang="en-US" dirty="0" smtClean="0"/>
              <a:t>My  reaction was based on my memory. My neighbor pretending to be the princess in “The princess in the pea” for a month. I remembered </a:t>
            </a:r>
            <a:r>
              <a:rPr lang="en-US" u="sng" dirty="0" smtClean="0"/>
              <a:t>his</a:t>
            </a:r>
            <a:r>
              <a:rPr lang="en-US" dirty="0" smtClean="0"/>
              <a:t> writing making her happy.</a:t>
            </a:r>
            <a:endParaRPr lang="en-US" dirty="0"/>
          </a:p>
        </p:txBody>
      </p:sp>
      <p:pic>
        <p:nvPicPr>
          <p:cNvPr id="4" name="Picture 3" descr="e0960bef-f063-4a36-97e9-ab3a582d654f.jpg (JPEG Image, 490 × 679 pixels) - Scaled (71%) - Mozilla Firefox"/>
          <p:cNvPicPr>
            <a:picLocks noChangeAspect="1"/>
          </p:cNvPicPr>
          <p:nvPr/>
        </p:nvPicPr>
        <p:blipFill rotWithShape="1">
          <a:blip r:embed="rId2">
            <a:extLst>
              <a:ext uri="{28A0092B-C50C-407E-A947-70E740481C1C}">
                <a14:useLocalDpi xmlns:a14="http://schemas.microsoft.com/office/drawing/2010/main" val="0"/>
              </a:ext>
            </a:extLst>
          </a:blip>
          <a:srcRect l="35333" t="26871" r="37667" b="3430"/>
          <a:stretch/>
        </p:blipFill>
        <p:spPr>
          <a:xfrm>
            <a:off x="5181600" y="2209799"/>
            <a:ext cx="2971800" cy="4090811"/>
          </a:xfrm>
          <a:prstGeom prst="rect">
            <a:avLst/>
          </a:prstGeom>
        </p:spPr>
      </p:pic>
    </p:spTree>
    <p:extLst>
      <p:ext uri="{BB962C8B-B14F-4D97-AF65-F5344CB8AC3E}">
        <p14:creationId xmlns:p14="http://schemas.microsoft.com/office/powerpoint/2010/main" val="277158298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81102"/>
            <a:ext cx="3505200" cy="3238498"/>
          </a:xfrm>
        </p:spPr>
        <p:txBody>
          <a:bodyPr>
            <a:normAutofit lnSpcReduction="10000"/>
          </a:bodyPr>
          <a:lstStyle/>
          <a:p>
            <a:r>
              <a:rPr lang="en-US" dirty="0" smtClean="0"/>
              <a:t>In “Nolan Ryan” on page 576 the author says  “ The most frequently heard question by our generation will be ‘did you ever see Nolan Ryan pitch?’”</a:t>
            </a:r>
          </a:p>
          <a:p>
            <a:endParaRPr lang="en-US" dirty="0"/>
          </a:p>
        </p:txBody>
      </p:sp>
      <p:pic>
        <p:nvPicPr>
          <p:cNvPr id="4" name="Picture 3" descr="RyanFactor-509.jpg (JPEG Image, 600 × 500 pixels) - Scaled (97%) - Mozilla Firefox"/>
          <p:cNvPicPr>
            <a:picLocks noChangeAspect="1"/>
          </p:cNvPicPr>
          <p:nvPr/>
        </p:nvPicPr>
        <p:blipFill rotWithShape="1">
          <a:blip r:embed="rId2">
            <a:extLst>
              <a:ext uri="{28A0092B-C50C-407E-A947-70E740481C1C}">
                <a14:useLocalDpi xmlns:a14="http://schemas.microsoft.com/office/drawing/2010/main" val="0"/>
              </a:ext>
            </a:extLst>
          </a:blip>
          <a:srcRect l="25000" t="16869" r="50000" b="4679"/>
          <a:stretch/>
        </p:blipFill>
        <p:spPr>
          <a:xfrm>
            <a:off x="5029200" y="1371600"/>
            <a:ext cx="2743200" cy="4590288"/>
          </a:xfrm>
          <a:prstGeom prst="rect">
            <a:avLst/>
          </a:prstGeom>
        </p:spPr>
      </p:pic>
      <p:sp>
        <p:nvSpPr>
          <p:cNvPr id="2" name="TextBox 1"/>
          <p:cNvSpPr txBox="1"/>
          <p:nvPr/>
        </p:nvSpPr>
        <p:spPr>
          <a:xfrm>
            <a:off x="304800" y="4401106"/>
            <a:ext cx="4038600" cy="2185214"/>
          </a:xfrm>
          <a:prstGeom prst="rect">
            <a:avLst/>
          </a:prstGeom>
          <a:noFill/>
        </p:spPr>
        <p:txBody>
          <a:bodyPr wrap="square" rtlCol="0">
            <a:spAutoFit/>
          </a:bodyPr>
          <a:lstStyle/>
          <a:p>
            <a:pPr marL="457200" indent="-457200">
              <a:buFont typeface="Arial" panose="020B0604020202020204" pitchFamily="34" charset="0"/>
              <a:buChar char="•"/>
            </a:pPr>
            <a:r>
              <a:rPr lang="en-US" sz="2800" dirty="0"/>
              <a:t>My response was that every generation has one most frequently heard question</a:t>
            </a:r>
            <a:r>
              <a:rPr lang="en-US" sz="2400" dirty="0"/>
              <a:t>.</a:t>
            </a:r>
          </a:p>
          <a:p>
            <a:endParaRPr lang="en-US" sz="2400" dirty="0"/>
          </a:p>
        </p:txBody>
      </p:sp>
    </p:spTree>
    <p:extLst>
      <p:ext uri="{BB962C8B-B14F-4D97-AF65-F5344CB8AC3E}">
        <p14:creationId xmlns:p14="http://schemas.microsoft.com/office/powerpoint/2010/main" val="105073868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Experience</a:t>
            </a:r>
            <a:endParaRPr lang="en-US" dirty="0"/>
          </a:p>
        </p:txBody>
      </p:sp>
      <p:sp>
        <p:nvSpPr>
          <p:cNvPr id="3" name="Content Placeholder 2"/>
          <p:cNvSpPr>
            <a:spLocks noGrp="1"/>
          </p:cNvSpPr>
          <p:nvPr>
            <p:ph idx="1"/>
          </p:nvPr>
        </p:nvSpPr>
        <p:spPr>
          <a:xfrm>
            <a:off x="457200" y="1935480"/>
            <a:ext cx="4876800" cy="2941320"/>
          </a:xfrm>
        </p:spPr>
        <p:txBody>
          <a:bodyPr>
            <a:normAutofit/>
          </a:bodyPr>
          <a:lstStyle/>
          <a:p>
            <a:r>
              <a:rPr lang="en-US" sz="3600" dirty="0" smtClean="0"/>
              <a:t>What seems like the most important experience is different depending on who you are.</a:t>
            </a:r>
            <a:endParaRPr lang="en-US" sz="3600" dirty="0"/>
          </a:p>
        </p:txBody>
      </p:sp>
      <p:sp>
        <p:nvSpPr>
          <p:cNvPr id="4" name="TextBox 3"/>
          <p:cNvSpPr txBox="1"/>
          <p:nvPr/>
        </p:nvSpPr>
        <p:spPr>
          <a:xfrm>
            <a:off x="1371601" y="5181600"/>
            <a:ext cx="6019800" cy="1384995"/>
          </a:xfrm>
          <a:prstGeom prst="rect">
            <a:avLst/>
          </a:prstGeom>
          <a:noFill/>
        </p:spPr>
        <p:txBody>
          <a:bodyPr wrap="square" rtlCol="0">
            <a:spAutoFit/>
          </a:bodyPr>
          <a:lstStyle/>
          <a:p>
            <a:r>
              <a:rPr lang="en-US" sz="2800" dirty="0" smtClean="0"/>
              <a:t>I once saw a youtube of someone crying because Andy </a:t>
            </a:r>
            <a:r>
              <a:rPr lang="en-US" sz="2800" dirty="0" err="1" smtClean="0"/>
              <a:t>Biersack</a:t>
            </a:r>
            <a:r>
              <a:rPr lang="en-US" sz="2800" dirty="0" smtClean="0"/>
              <a:t> cut his hair.</a:t>
            </a:r>
            <a:endParaRPr lang="en-US" sz="2800" dirty="0"/>
          </a:p>
        </p:txBody>
      </p:sp>
      <p:pic>
        <p:nvPicPr>
          <p:cNvPr id="5" name="Picture 4" descr="black_veil_brides___andy_biersack_2_by_blackicey-d4rzdoo.jpg (JPEG Image, 900 × 1134 pixels) - Scaled (43%) - Mozilla Firefox"/>
          <p:cNvPicPr>
            <a:picLocks noChangeAspect="1"/>
          </p:cNvPicPr>
          <p:nvPr/>
        </p:nvPicPr>
        <p:blipFill rotWithShape="1">
          <a:blip r:embed="rId2">
            <a:extLst>
              <a:ext uri="{28A0092B-C50C-407E-A947-70E740481C1C}">
                <a14:useLocalDpi xmlns:a14="http://schemas.microsoft.com/office/drawing/2010/main" val="0"/>
              </a:ext>
            </a:extLst>
          </a:blip>
          <a:srcRect l="34426" t="22100" r="34754" b="4731"/>
          <a:stretch/>
        </p:blipFill>
        <p:spPr>
          <a:xfrm>
            <a:off x="5334000" y="1752600"/>
            <a:ext cx="2514601" cy="3183379"/>
          </a:xfrm>
          <a:prstGeom prst="rect">
            <a:avLst/>
          </a:prstGeom>
        </p:spPr>
      </p:pic>
    </p:spTree>
    <p:extLst>
      <p:ext uri="{BB962C8B-B14F-4D97-AF65-F5344CB8AC3E}">
        <p14:creationId xmlns:p14="http://schemas.microsoft.com/office/powerpoint/2010/main" val="3489571780"/>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Experience</a:t>
            </a:r>
            <a:endParaRPr lang="en-US" dirty="0"/>
          </a:p>
        </p:txBody>
      </p:sp>
      <p:sp>
        <p:nvSpPr>
          <p:cNvPr id="3" name="Content Placeholder 2"/>
          <p:cNvSpPr>
            <a:spLocks noGrp="1"/>
          </p:cNvSpPr>
          <p:nvPr>
            <p:ph idx="1"/>
          </p:nvPr>
        </p:nvSpPr>
        <p:spPr>
          <a:xfrm>
            <a:off x="381000" y="4495800"/>
            <a:ext cx="8305800" cy="1569720"/>
          </a:xfrm>
        </p:spPr>
        <p:txBody>
          <a:bodyPr>
            <a:normAutofit fontScale="92500" lnSpcReduction="10000"/>
          </a:bodyPr>
          <a:lstStyle/>
          <a:p>
            <a:r>
              <a:rPr lang="en-US" sz="2800" dirty="0" smtClean="0"/>
              <a:t>I’ve noticed that my parents generation has one of this kind of question “Where were you when the big earthquake happened?” That was a major experience for them.</a:t>
            </a:r>
            <a:endParaRPr lang="en-US" sz="2800" dirty="0"/>
          </a:p>
        </p:txBody>
      </p:sp>
      <p:pic>
        <p:nvPicPr>
          <p:cNvPr id="4" name="Picture 3" descr="05_fig47.jpg (JPEG Image, 400 × 214 pixels) - Mozilla Firefox"/>
          <p:cNvPicPr>
            <a:picLocks noChangeAspect="1"/>
          </p:cNvPicPr>
          <p:nvPr/>
        </p:nvPicPr>
        <p:blipFill rotWithShape="1">
          <a:blip r:embed="rId2">
            <a:extLst>
              <a:ext uri="{28A0092B-C50C-407E-A947-70E740481C1C}">
                <a14:useLocalDpi xmlns:a14="http://schemas.microsoft.com/office/drawing/2010/main" val="0"/>
              </a:ext>
            </a:extLst>
          </a:blip>
          <a:srcRect l="32334" t="39373" r="32666" b="25308"/>
          <a:stretch/>
        </p:blipFill>
        <p:spPr>
          <a:xfrm>
            <a:off x="2956560" y="2118362"/>
            <a:ext cx="3200400" cy="1722120"/>
          </a:xfrm>
          <a:prstGeom prst="rect">
            <a:avLst/>
          </a:prstGeom>
        </p:spPr>
      </p:pic>
    </p:spTree>
    <p:extLst>
      <p:ext uri="{BB962C8B-B14F-4D97-AF65-F5344CB8AC3E}">
        <p14:creationId xmlns:p14="http://schemas.microsoft.com/office/powerpoint/2010/main" val="193958448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7732"/>
            <a:ext cx="8229600" cy="1143000"/>
          </a:xfrm>
        </p:spPr>
        <p:txBody>
          <a:bodyPr/>
          <a:lstStyle/>
          <a:p>
            <a:r>
              <a:rPr lang="en-US" dirty="0" smtClean="0"/>
              <a:t>Rock and Roll </a:t>
            </a:r>
            <a:r>
              <a:rPr lang="en-US" dirty="0"/>
              <a:t>H</a:t>
            </a:r>
            <a:r>
              <a:rPr lang="en-US" dirty="0" smtClean="0"/>
              <a:t>all of Fame</a:t>
            </a:r>
            <a:endParaRPr lang="en-US" dirty="0"/>
          </a:p>
        </p:txBody>
      </p:sp>
      <p:sp>
        <p:nvSpPr>
          <p:cNvPr id="3" name="Content Placeholder 2"/>
          <p:cNvSpPr>
            <a:spLocks noGrp="1"/>
          </p:cNvSpPr>
          <p:nvPr>
            <p:ph sz="half" idx="1"/>
          </p:nvPr>
        </p:nvSpPr>
        <p:spPr>
          <a:xfrm>
            <a:off x="228599" y="1981201"/>
            <a:ext cx="3254115" cy="2286000"/>
          </a:xfrm>
        </p:spPr>
        <p:txBody>
          <a:bodyPr>
            <a:normAutofit fontScale="92500" lnSpcReduction="20000"/>
          </a:bodyPr>
          <a:lstStyle/>
          <a:p>
            <a:r>
              <a:rPr lang="en-US" dirty="0" smtClean="0"/>
              <a:t>  They said in the Press Release on the rock and roll hall of fame on page 489 “Let the good times roll: A Tribute to Rhythm and blues”</a:t>
            </a:r>
          </a:p>
        </p:txBody>
      </p:sp>
      <p:sp>
        <p:nvSpPr>
          <p:cNvPr id="4" name="Content Placeholder 3"/>
          <p:cNvSpPr>
            <a:spLocks noGrp="1"/>
          </p:cNvSpPr>
          <p:nvPr>
            <p:ph sz="half" idx="2"/>
          </p:nvPr>
        </p:nvSpPr>
        <p:spPr>
          <a:xfrm>
            <a:off x="533400" y="5105400"/>
            <a:ext cx="8001000" cy="1097124"/>
          </a:xfrm>
        </p:spPr>
        <p:txBody>
          <a:bodyPr>
            <a:normAutofit fontScale="92500" lnSpcReduction="20000"/>
          </a:bodyPr>
          <a:lstStyle/>
          <a:p>
            <a:r>
              <a:rPr lang="en-US" sz="2800" dirty="0" smtClean="0"/>
              <a:t>When I hear this this, especially the part that says “Let the good times roll”  it makes me feel that this museum won’t be fun, it just seems old fashioned.</a:t>
            </a:r>
            <a:endParaRPr lang="en-US" sz="2800" dirty="0"/>
          </a:p>
        </p:txBody>
      </p:sp>
      <p:pic>
        <p:nvPicPr>
          <p:cNvPr id="8" name="Picture 7" descr="willy-wonka-and-the-chocolate-factory-a-replica-wonka-bar-1.jpg (JPEG Image, 1680 × 1120 pixels) - Scaled (43%) - Mozilla Firefox"/>
          <p:cNvPicPr>
            <a:picLocks noChangeAspect="1"/>
          </p:cNvPicPr>
          <p:nvPr/>
        </p:nvPicPr>
        <p:blipFill rotWithShape="1">
          <a:blip r:embed="rId2" cstate="print">
            <a:extLst>
              <a:ext uri="{28A0092B-C50C-407E-A947-70E740481C1C}">
                <a14:useLocalDpi xmlns:a14="http://schemas.microsoft.com/office/drawing/2010/main" val="0"/>
              </a:ext>
            </a:extLst>
          </a:blip>
          <a:srcRect l="17500" t="28746" r="18500"/>
          <a:stretch/>
        </p:blipFill>
        <p:spPr>
          <a:xfrm flipH="1">
            <a:off x="9022080" y="1554480"/>
            <a:ext cx="77010" cy="45719"/>
          </a:xfrm>
          <a:prstGeom prst="rect">
            <a:avLst/>
          </a:prstGeom>
        </p:spPr>
      </p:pic>
      <p:pic>
        <p:nvPicPr>
          <p:cNvPr id="5" name="Picture 4" descr="http://www.mixmag.net/sites/default/files/imagecache/article/images/IBIZA-WAR.jpg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2668" t="15242" r="39855" b="23687"/>
          <a:stretch/>
        </p:blipFill>
        <p:spPr>
          <a:xfrm>
            <a:off x="3505200" y="1554480"/>
            <a:ext cx="4648200" cy="2971800"/>
          </a:xfrm>
          <a:prstGeom prst="rect">
            <a:avLst/>
          </a:prstGeom>
        </p:spPr>
      </p:pic>
    </p:spTree>
    <p:extLst>
      <p:ext uri="{BB962C8B-B14F-4D97-AF65-F5344CB8AC3E}">
        <p14:creationId xmlns:p14="http://schemas.microsoft.com/office/powerpoint/2010/main" val="1817062632"/>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85800"/>
            <a:ext cx="5638800" cy="1162050"/>
          </a:xfrm>
        </p:spPr>
        <p:txBody>
          <a:bodyPr/>
          <a:lstStyle/>
          <a:p>
            <a:r>
              <a:rPr lang="en-US" sz="5400" dirty="0" smtClean="0"/>
              <a:t>Past Experience</a:t>
            </a:r>
            <a:endParaRPr lang="en-US" sz="5400" dirty="0"/>
          </a:p>
        </p:txBody>
      </p:sp>
      <p:sp>
        <p:nvSpPr>
          <p:cNvPr id="6" name="Text Placeholder 5"/>
          <p:cNvSpPr>
            <a:spLocks noGrp="1"/>
          </p:cNvSpPr>
          <p:nvPr>
            <p:ph type="body" idx="2"/>
          </p:nvPr>
        </p:nvSpPr>
        <p:spPr>
          <a:xfrm>
            <a:off x="609600" y="2267263"/>
            <a:ext cx="2057400" cy="3429000"/>
          </a:xfrm>
        </p:spPr>
        <p:txBody>
          <a:bodyPr>
            <a:normAutofit/>
          </a:bodyPr>
          <a:lstStyle/>
          <a:p>
            <a:r>
              <a:rPr lang="en-US" sz="2800" dirty="0" smtClean="0"/>
              <a:t>Kids my age don’t use that expression, it makes it seem like it’s not for me.</a:t>
            </a:r>
            <a:endParaRPr lang="en-US" sz="2800" dirty="0"/>
          </a:p>
        </p:txBody>
      </p:sp>
      <p:sp>
        <p:nvSpPr>
          <p:cNvPr id="3" name="Content Placeholder 2"/>
          <p:cNvSpPr>
            <a:spLocks noGrp="1"/>
          </p:cNvSpPr>
          <p:nvPr>
            <p:ph sz="half"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p>
        </p:txBody>
      </p:sp>
      <p:pic>
        <p:nvPicPr>
          <p:cNvPr id="4" name="Picture 3" descr="ww21.jpg (JPEG Image, 1001 × 541 pixels) - Scaled (90%) - Mozilla Firefox"/>
          <p:cNvPicPr>
            <a:picLocks noChangeAspect="1"/>
          </p:cNvPicPr>
          <p:nvPr/>
        </p:nvPicPr>
        <p:blipFill rotWithShape="1">
          <a:blip r:embed="rId2" cstate="print">
            <a:extLst>
              <a:ext uri="{28A0092B-C50C-407E-A947-70E740481C1C}">
                <a14:useLocalDpi xmlns:a14="http://schemas.microsoft.com/office/drawing/2010/main" val="0"/>
              </a:ext>
            </a:extLst>
          </a:blip>
          <a:srcRect l="14833" t="21557" r="22000" b="5617"/>
          <a:stretch/>
        </p:blipFill>
        <p:spPr>
          <a:xfrm flipH="1">
            <a:off x="8979560" y="2286001"/>
            <a:ext cx="62898" cy="45719"/>
          </a:xfrm>
          <a:prstGeom prst="rect">
            <a:avLst/>
          </a:prstGeom>
        </p:spPr>
      </p:pic>
      <p:pic>
        <p:nvPicPr>
          <p:cNvPr id="5" name="Picture 4" descr="rock stars performing - Google Search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2770" t="49141" r="71460" b="27685"/>
          <a:stretch/>
        </p:blipFill>
        <p:spPr>
          <a:xfrm>
            <a:off x="2971800" y="2331720"/>
            <a:ext cx="5499246" cy="3541362"/>
          </a:xfrm>
          <a:prstGeom prst="rect">
            <a:avLst/>
          </a:prstGeom>
        </p:spPr>
      </p:pic>
    </p:spTree>
    <p:extLst>
      <p:ext uri="{BB962C8B-B14F-4D97-AF65-F5344CB8AC3E}">
        <p14:creationId xmlns:p14="http://schemas.microsoft.com/office/powerpoint/2010/main" val="2280266061"/>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218</TotalTime>
  <Words>382</Words>
  <Application>Microsoft Office PowerPoint</Application>
  <PresentationFormat>On-screen Show (4:3)</PresentationFormat>
  <Paragraphs>185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Flow</vt:lpstr>
      <vt:lpstr>From my experience</vt:lpstr>
      <vt:lpstr>How do our experiences and/or culture determine what we interpret?</vt:lpstr>
      <vt:lpstr>PowerPoint Presentation</vt:lpstr>
      <vt:lpstr>Past Experience</vt:lpstr>
      <vt:lpstr>PowerPoint Presentation</vt:lpstr>
      <vt:lpstr>Past Experience</vt:lpstr>
      <vt:lpstr>Past Experience</vt:lpstr>
      <vt:lpstr>Rock and Roll Hall of Fame</vt:lpstr>
      <vt:lpstr>Past Experience</vt:lpstr>
      <vt:lpstr>Conclusion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my experience</dc:title>
  <dc:creator>Maureen</dc:creator>
  <cp:lastModifiedBy>Lodge, Robbie</cp:lastModifiedBy>
  <cp:revision>17</cp:revision>
  <dcterms:created xsi:type="dcterms:W3CDTF">2014-03-21T00:42:39Z</dcterms:created>
  <dcterms:modified xsi:type="dcterms:W3CDTF">2014-03-27T22:25:18Z</dcterms:modified>
</cp:coreProperties>
</file>