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798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184DC5B-3D38-4E9B-ABFB-8D0F4450C0AD}" type="datetimeFigureOut">
              <a:rPr lang="en-US" smtClean="0"/>
              <a:t>3/24/2014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63717B3-E330-4A91-A6A9-BC4092026D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DC5B-3D38-4E9B-ABFB-8D0F4450C0AD}" type="datetimeFigureOut">
              <a:rPr lang="en-US" smtClean="0"/>
              <a:t>3/24/2014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17B3-E330-4A91-A6A9-BC4092026D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DC5B-3D38-4E9B-ABFB-8D0F4450C0AD}" type="datetimeFigureOut">
              <a:rPr lang="en-US" smtClean="0"/>
              <a:t>3/24/2014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17B3-E330-4A91-A6A9-BC4092026D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184DC5B-3D38-4E9B-ABFB-8D0F4450C0AD}" type="datetimeFigureOut">
              <a:rPr lang="en-US" smtClean="0"/>
              <a:t>3/24/2014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17B3-E330-4A91-A6A9-BC4092026D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184DC5B-3D38-4E9B-ABFB-8D0F4450C0AD}" type="datetimeFigureOut">
              <a:rPr lang="en-US" smtClean="0"/>
              <a:t>3/24/2014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63717B3-E330-4A91-A6A9-BC4092026DB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184DC5B-3D38-4E9B-ABFB-8D0F4450C0AD}" type="datetimeFigureOut">
              <a:rPr lang="en-US" smtClean="0"/>
              <a:t>3/24/2014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63717B3-E330-4A91-A6A9-BC4092026D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184DC5B-3D38-4E9B-ABFB-8D0F4450C0AD}" type="datetimeFigureOut">
              <a:rPr lang="en-US" smtClean="0"/>
              <a:t>3/24/2014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63717B3-E330-4A91-A6A9-BC4092026DB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DC5B-3D38-4E9B-ABFB-8D0F4450C0AD}" type="datetimeFigureOut">
              <a:rPr lang="en-US" smtClean="0"/>
              <a:t>3/24/2014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17B3-E330-4A91-A6A9-BC4092026D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184DC5B-3D38-4E9B-ABFB-8D0F4450C0AD}" type="datetimeFigureOut">
              <a:rPr lang="en-US" smtClean="0"/>
              <a:t>3/24/2014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63717B3-E330-4A91-A6A9-BC4092026D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184DC5B-3D38-4E9B-ABFB-8D0F4450C0AD}" type="datetimeFigureOut">
              <a:rPr lang="en-US" smtClean="0"/>
              <a:t>3/24/2014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63717B3-E330-4A91-A6A9-BC4092026DB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184DC5B-3D38-4E9B-ABFB-8D0F4450C0AD}" type="datetimeFigureOut">
              <a:rPr lang="en-US" smtClean="0"/>
              <a:t>3/24/2014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63717B3-E330-4A91-A6A9-BC4092026DB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184DC5B-3D38-4E9B-ABFB-8D0F4450C0AD}" type="datetimeFigureOut">
              <a:rPr lang="en-US" smtClean="0"/>
              <a:t>3/24/2014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63717B3-E330-4A91-A6A9-BC4092026DB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en-US" sz="9600" dirty="0">
                <a:latin typeface="Bodoni MT" pitchFamily="18" charset="0"/>
              </a:rPr>
              <a:t>I</a:t>
            </a:r>
            <a:r>
              <a:rPr lang="en-US" sz="9600" dirty="0" smtClean="0">
                <a:latin typeface="Bodoni MT" pitchFamily="18" charset="0"/>
              </a:rPr>
              <a:t> </a:t>
            </a:r>
            <a:r>
              <a:rPr lang="en-US" sz="9600" dirty="0" smtClean="0">
                <a:latin typeface="Bodoni MT" pitchFamily="18" charset="0"/>
              </a:rPr>
              <a:t>am from </a:t>
            </a:r>
            <a:endParaRPr lang="en-US" sz="9600" dirty="0">
              <a:latin typeface="Bodoni M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10000"/>
            <a:ext cx="5637010" cy="1371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  <a:latin typeface="Bodoni MT" pitchFamily="18" charset="0"/>
              </a:rPr>
              <a:t>Fatima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latin typeface="Bodoni MT" pitchFamily="18" charset="0"/>
              </a:rPr>
              <a:t>C</a:t>
            </a: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  <a:latin typeface="Bodoni MT" pitchFamily="18" charset="0"/>
              </a:rPr>
              <a:t>amacho </a:t>
            </a:r>
          </a:p>
          <a:p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  <a:latin typeface="Bodoni MT" pitchFamily="18" charset="0"/>
              </a:rPr>
              <a:t>7</a:t>
            </a:r>
            <a:r>
              <a:rPr lang="en-US" sz="3600" baseline="30000" dirty="0" smtClean="0">
                <a:solidFill>
                  <a:schemeClr val="tx1">
                    <a:lumMod val="95000"/>
                  </a:schemeClr>
                </a:solidFill>
                <a:latin typeface="Bodoni MT" pitchFamily="18" charset="0"/>
              </a:rPr>
              <a:t>th</a:t>
            </a: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  <a:latin typeface="Bodoni MT" pitchFamily="18" charset="0"/>
              </a:rPr>
              <a:t> period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30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000">
        <p14:flythrough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733800" cy="3810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I am from family pictures from paintings and glass table. </a:t>
            </a:r>
          </a:p>
          <a:p>
            <a:r>
              <a:rPr lang="en-US" sz="2400" dirty="0" smtClean="0"/>
              <a:t>I am from the worm and safe smell of flowers. </a:t>
            </a:r>
          </a:p>
          <a:p>
            <a:r>
              <a:rPr lang="en-US" sz="2400" dirty="0" smtClean="0"/>
              <a:t>I am from the roses the peach tree whose long gone limbs I remember as if they were my own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46" y="1722438"/>
            <a:ext cx="3017308" cy="4525962"/>
          </a:xfrm>
        </p:spPr>
      </p:pic>
    </p:spTree>
    <p:extLst>
      <p:ext uri="{BB962C8B-B14F-4D97-AF65-F5344CB8AC3E}">
        <p14:creationId xmlns:p14="http://schemas.microsoft.com/office/powerpoint/2010/main" val="927043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9000">
        <p:split orient="vert"/>
      </p:transition>
    </mc:Choice>
    <mc:Fallback>
      <p:transition spd="slow" advTm="9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362200"/>
            <a:ext cx="3962400" cy="2438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I’m from 5 de Mayo and </a:t>
            </a:r>
            <a:r>
              <a:rPr lang="en-US" dirty="0" smtClean="0"/>
              <a:t>Mother’s </a:t>
            </a:r>
            <a:r>
              <a:rPr lang="en-US" dirty="0" smtClean="0"/>
              <a:t>D</a:t>
            </a:r>
            <a:r>
              <a:rPr lang="en-US" dirty="0" smtClean="0"/>
              <a:t>ay </a:t>
            </a:r>
            <a:r>
              <a:rPr lang="en-US" dirty="0" smtClean="0"/>
              <a:t>from Javier and Teresa.</a:t>
            </a:r>
          </a:p>
          <a:p>
            <a:r>
              <a:rPr lang="en-US" dirty="0" smtClean="0"/>
              <a:t>I’m from lunares and eyes and from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bamonos</a:t>
            </a:r>
            <a:r>
              <a:rPr lang="en-US" smtClean="0"/>
              <a:t>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14400"/>
            <a:ext cx="35433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19400"/>
            <a:ext cx="3276600" cy="211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00600"/>
            <a:ext cx="30726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73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6000">
        <p14:ripple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3886200" cy="3886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I’m from </a:t>
            </a:r>
            <a:r>
              <a:rPr lang="en-US" dirty="0" smtClean="0"/>
              <a:t>“hay </a:t>
            </a:r>
            <a:r>
              <a:rPr lang="en-US" dirty="0"/>
              <a:t>F</a:t>
            </a:r>
            <a:r>
              <a:rPr lang="en-US" dirty="0" smtClean="0"/>
              <a:t>atima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isiste</a:t>
            </a:r>
            <a:r>
              <a:rPr lang="en-US" dirty="0" smtClean="0"/>
              <a:t>” </a:t>
            </a:r>
            <a:r>
              <a:rPr lang="en-US" dirty="0" smtClean="0"/>
              <a:t>and </a:t>
            </a:r>
            <a:r>
              <a:rPr lang="en-US" dirty="0" smtClean="0"/>
              <a:t>“</a:t>
            </a:r>
            <a:r>
              <a:rPr lang="en-US" dirty="0" err="1" smtClean="0"/>
              <a:t>portate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” </a:t>
            </a:r>
            <a:r>
              <a:rPr lang="en-US" dirty="0" smtClean="0"/>
              <a:t>and </a:t>
            </a:r>
            <a:r>
              <a:rPr lang="en-US" dirty="0" smtClean="0"/>
              <a:t>“</a:t>
            </a:r>
            <a:r>
              <a:rPr lang="en-US" dirty="0" err="1"/>
              <a:t>A</a:t>
            </a:r>
            <a:r>
              <a:rPr lang="en-US" dirty="0" err="1" smtClean="0"/>
              <a:t>fuera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Mi</a:t>
            </a:r>
            <a:r>
              <a:rPr lang="en-US" dirty="0" smtClean="0"/>
              <a:t> Patio”. </a:t>
            </a:r>
            <a:endParaRPr lang="en-US" dirty="0" smtClean="0"/>
          </a:p>
          <a:p>
            <a:r>
              <a:rPr lang="en-US" dirty="0" smtClean="0"/>
              <a:t>I’m from walks in the park.</a:t>
            </a:r>
          </a:p>
          <a:p>
            <a:r>
              <a:rPr lang="en-US" dirty="0" smtClean="0"/>
              <a:t>I’m from Zacatecas and Guadalajara beans and tamales.</a:t>
            </a:r>
          </a:p>
          <a:p>
            <a:r>
              <a:rPr lang="en-US" dirty="0" smtClean="0"/>
              <a:t>From la llorona always crying for her kids lakes</a:t>
            </a:r>
            <a:r>
              <a:rPr lang="en-US" dirty="0" smtClean="0"/>
              <a:t>, rivers, and </a:t>
            </a:r>
            <a:r>
              <a:rPr lang="en-US" dirty="0" smtClean="0"/>
              <a:t>rocks. 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90800"/>
            <a:ext cx="2120900" cy="2143039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"/>
            <a:ext cx="24955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68" y="3733800"/>
            <a:ext cx="2651328" cy="227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743" y="1371600"/>
            <a:ext cx="2125579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778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0">
        <p14:prism isContent="1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819400"/>
            <a:ext cx="3575304" cy="1295400"/>
          </a:xfrm>
        </p:spPr>
        <p:txBody>
          <a:bodyPr/>
          <a:lstStyle/>
          <a:p>
            <a:r>
              <a:rPr lang="en-US" dirty="0" smtClean="0"/>
              <a:t>Pictures of my baby nephew.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908" y="2761407"/>
            <a:ext cx="3352800" cy="23622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914400"/>
            <a:ext cx="2999448" cy="274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31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">
        <p14:doors dir="ver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I’m from “two roads” and “witch one should I take” and “miles to go before I sleep”.</a:t>
            </a:r>
          </a:p>
          <a:p>
            <a:r>
              <a:rPr lang="en-US" dirty="0" smtClean="0"/>
              <a:t>I’m from my dad’s death.</a:t>
            </a:r>
          </a:p>
          <a:p>
            <a:r>
              <a:rPr lang="en-US" dirty="0" smtClean="0"/>
              <a:t>I’m from San Francisco and New England From fried fish sandwiches to lobster rolls, from blueberry pie to ice cream.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89120"/>
            <a:ext cx="3505200" cy="282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903" y="3810000"/>
            <a:ext cx="350385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95400" y="990600"/>
            <a:ext cx="235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ROBERT FROST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263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3000">
        <p14:shred/>
      </p:transition>
    </mc:Choice>
    <mc:Fallback xmlns="">
      <p:transition spd="slow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186</TotalTime>
  <Words>183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Verve</vt:lpstr>
      <vt:lpstr>I am from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Camacho, Fatima</dc:creator>
  <cp:lastModifiedBy>Camacho, Fatima</cp:lastModifiedBy>
  <cp:revision>21</cp:revision>
  <dcterms:created xsi:type="dcterms:W3CDTF">2014-03-20T20:38:58Z</dcterms:created>
  <dcterms:modified xsi:type="dcterms:W3CDTF">2014-03-24T21:23:32Z</dcterms:modified>
</cp:coreProperties>
</file>