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0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3F82-3A51-4E94-AAED-71471471D65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8C71-ADF2-469A-8A96-F333AB9EFA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3F82-3A51-4E94-AAED-71471471D65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8C71-ADF2-469A-8A96-F333AB9EFA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3F82-3A51-4E94-AAED-71471471D65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8C71-ADF2-469A-8A96-F333AB9EFA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3F82-3A51-4E94-AAED-71471471D65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8C71-ADF2-469A-8A96-F333AB9EFA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3F82-3A51-4E94-AAED-71471471D65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9298C71-ADF2-469A-8A96-F333AB9EFA0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3F82-3A51-4E94-AAED-71471471D65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8C71-ADF2-469A-8A96-F333AB9EFA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3F82-3A51-4E94-AAED-71471471D65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8C71-ADF2-469A-8A96-F333AB9EFA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3F82-3A51-4E94-AAED-71471471D65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8C71-ADF2-469A-8A96-F333AB9EFA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3F82-3A51-4E94-AAED-71471471D65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8C71-ADF2-469A-8A96-F333AB9EFA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3F82-3A51-4E94-AAED-71471471D65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8C71-ADF2-469A-8A96-F333AB9EFA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3F82-3A51-4E94-AAED-71471471D65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8C71-ADF2-469A-8A96-F333AB9EFA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1F3F82-3A51-4E94-AAED-71471471D65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298C71-ADF2-469A-8A96-F333AB9EFA0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Castellar" pitchFamily="18" charset="0"/>
              </a:rPr>
              <a:t>I AM FROM</a:t>
            </a:r>
            <a:endParaRPr lang="en-US" sz="5400" dirty="0">
              <a:solidFill>
                <a:srgbClr val="002060"/>
              </a:solidFill>
              <a:latin typeface="Castellar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429000"/>
            <a:ext cx="6400800" cy="1752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Castellar" pitchFamily="18" charset="0"/>
              </a:rPr>
              <a:t>EZRA GUERRERO</a:t>
            </a:r>
            <a:endParaRPr lang="en-US" sz="4800" dirty="0">
              <a:solidFill>
                <a:srgbClr val="002060"/>
              </a:solidFill>
              <a:latin typeface="Castellar" pitchFamily="18" charset="0"/>
            </a:endParaRPr>
          </a:p>
          <a:p>
            <a:r>
              <a:rPr lang="en-US" sz="4800" dirty="0" smtClean="0">
                <a:solidFill>
                  <a:srgbClr val="002060"/>
                </a:solidFill>
                <a:latin typeface="Castellar" pitchFamily="18" charset="0"/>
              </a:rPr>
              <a:t>Period 7</a:t>
            </a:r>
            <a:endParaRPr lang="en-US" sz="4800" dirty="0">
              <a:solidFill>
                <a:srgbClr val="002060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4773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stellar" pitchFamily="18" charset="0"/>
              </a:rPr>
              <a:t> </a:t>
            </a:r>
            <a:br>
              <a:rPr lang="en-US" dirty="0" smtClean="0">
                <a:latin typeface="Castellar" pitchFamily="18" charset="0"/>
              </a:rPr>
            </a:br>
            <a:r>
              <a:rPr lang="en-US" sz="2200" dirty="0" smtClean="0">
                <a:solidFill>
                  <a:srgbClr val="002060"/>
                </a:solidFill>
                <a:latin typeface="Castellar" pitchFamily="18" charset="0"/>
              </a:rPr>
              <a:t>I am from </a:t>
            </a:r>
            <a:r>
              <a:rPr lang="en-US" sz="2200" dirty="0" smtClean="0">
                <a:solidFill>
                  <a:srgbClr val="002060"/>
                </a:solidFill>
                <a:latin typeface="Castellar" pitchFamily="18" charset="0"/>
              </a:rPr>
              <a:t>PLAYING </a:t>
            </a:r>
            <a:r>
              <a:rPr lang="en-US" sz="2200" dirty="0" smtClean="0">
                <a:solidFill>
                  <a:srgbClr val="002060"/>
                </a:solidFill>
                <a:latin typeface="Castellar" pitchFamily="18" charset="0"/>
              </a:rPr>
              <a:t>ON my PHONES </a:t>
            </a:r>
            <a:r>
              <a:rPr lang="en-US" sz="2200" dirty="0" smtClean="0">
                <a:solidFill>
                  <a:srgbClr val="002060"/>
                </a:solidFill>
                <a:latin typeface="Castellar" pitchFamily="18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Castellar" pitchFamily="18" charset="0"/>
              </a:rPr>
            </a:br>
            <a:r>
              <a:rPr lang="en-US" sz="2200" dirty="0" smtClean="0">
                <a:solidFill>
                  <a:srgbClr val="002060"/>
                </a:solidFill>
                <a:latin typeface="Castellar" pitchFamily="18" charset="0"/>
              </a:rPr>
              <a:t>I am from shoes And clothes</a:t>
            </a:r>
            <a:br>
              <a:rPr lang="en-US" sz="2200" dirty="0" smtClean="0">
                <a:solidFill>
                  <a:srgbClr val="002060"/>
                </a:solidFill>
                <a:latin typeface="Castellar" pitchFamily="18" charset="0"/>
              </a:rPr>
            </a:br>
            <a:r>
              <a:rPr lang="en-US" sz="2200" dirty="0" smtClean="0">
                <a:solidFill>
                  <a:srgbClr val="002060"/>
                </a:solidFill>
                <a:latin typeface="Castellar" pitchFamily="18" charset="0"/>
              </a:rPr>
              <a:t>I am from lemon tree </a:t>
            </a:r>
            <a:br>
              <a:rPr lang="en-US" sz="2200" dirty="0" smtClean="0">
                <a:solidFill>
                  <a:srgbClr val="002060"/>
                </a:solidFill>
                <a:latin typeface="Castellar" pitchFamily="18" charset="0"/>
              </a:rPr>
            </a:br>
            <a:r>
              <a:rPr lang="en-US" sz="2200" dirty="0" smtClean="0">
                <a:solidFill>
                  <a:srgbClr val="002060"/>
                </a:solidFill>
                <a:latin typeface="Castellar" pitchFamily="18" charset="0"/>
              </a:rPr>
              <a:t>the apple tree</a:t>
            </a:r>
            <a:endParaRPr lang="en-US" sz="2200" dirty="0">
              <a:solidFill>
                <a:srgbClr val="002060"/>
              </a:solidFill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796528" cy="464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76800"/>
            <a:ext cx="2143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63319"/>
            <a:ext cx="2143125" cy="180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19618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06" y="4648200"/>
            <a:ext cx="27432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96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000">
        <p:fade/>
      </p:transition>
    </mc:Choice>
    <mc:Fallback>
      <p:transition spd="med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51" y="457200"/>
            <a:ext cx="8573549" cy="1979466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I'm from Mexican food 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  <a:t>from </a:t>
            </a:r>
            <a:r>
              <a:rPr lang="en-US" sz="2000" dirty="0" err="1" smtClean="0">
                <a:solidFill>
                  <a:srgbClr val="002060"/>
                </a:solidFill>
                <a:latin typeface="Castellar" pitchFamily="18" charset="0"/>
              </a:rPr>
              <a:t>scott</a:t>
            </a:r>
            <a: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  <a:t> and hazel</a:t>
            </a:r>
            <a: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  <a:t>and junk food and exercise </a:t>
            </a:r>
            <a:b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  <a:t>and going to a cabin</a:t>
            </a:r>
            <a:b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</a:br>
            <a:endParaRPr lang="en-US" sz="2000" dirty="0">
              <a:solidFill>
                <a:srgbClr val="002060"/>
              </a:solidFill>
              <a:latin typeface="Castellar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048000"/>
            <a:ext cx="8034528" cy="3733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52894"/>
            <a:ext cx="2381250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3043107"/>
            <a:ext cx="24574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3107"/>
            <a:ext cx="13430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23" y="3052894"/>
            <a:ext cx="2133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70197"/>
            <a:ext cx="22288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91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14:shred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2098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  <a:t>I’m from moving to el Cerrito from Merced</a:t>
            </a:r>
            <a:b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  <a:t>and having a special painting</a:t>
            </a:r>
            <a:b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  <a:t>I'm from being brave and </a:t>
            </a:r>
            <a: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  <a:t>“stop crying”</a:t>
            </a:r>
            <a: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  <a:t>and having a turkey every year</a:t>
            </a:r>
            <a:b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  <a:t>I am from “twinkle </a:t>
            </a:r>
            <a: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  <a:t>twinkle</a:t>
            </a:r>
            <a: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  <a:t> little star”</a:t>
            </a:r>
            <a:endParaRPr lang="en-US" sz="2000" dirty="0">
              <a:solidFill>
                <a:srgbClr val="002060"/>
              </a:solidFill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4591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2743200"/>
            <a:ext cx="3505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43200"/>
            <a:ext cx="24765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927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</p:transition>
    </mc:Choice>
    <mc:Fallback>
      <p:transition spd="slow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  <a:t>On my sisters wall</a:t>
            </a:r>
            <a:b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  <a:t>the painting was a painting of my mom</a:t>
            </a:r>
            <a:endParaRPr lang="en-US" sz="2000" dirty="0">
              <a:solidFill>
                <a:srgbClr val="002060"/>
              </a:solidFill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641" y="2057400"/>
            <a:ext cx="2438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36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3810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  <a:t> </a:t>
            </a:r>
            <a:b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</a:br>
            <a:r>
              <a:rPr lang="en-US" sz="4000" dirty="0" smtClean="0">
                <a:solidFill>
                  <a:srgbClr val="002060"/>
                </a:solidFill>
                <a:latin typeface="Castellar" pitchFamily="18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Castellar" pitchFamily="18" charset="0"/>
              </a:rPr>
              <a:t>EMMA LAZURAS</a:t>
            </a:r>
            <a:br>
              <a:rPr lang="en-US" sz="4000" dirty="0">
                <a:solidFill>
                  <a:srgbClr val="002060"/>
                </a:solidFill>
                <a:latin typeface="Castellar" pitchFamily="18" charset="0"/>
              </a:rPr>
            </a:br>
            <a:r>
              <a:rPr lang="en-US" sz="4000" dirty="0">
                <a:solidFill>
                  <a:srgbClr val="002060"/>
                </a:solidFill>
                <a:latin typeface="Castellar" pitchFamily="18" charset="0"/>
              </a:rPr>
              <a:t>NEW COLLOSUS</a:t>
            </a:r>
            <a:r>
              <a:rPr lang="en-US" sz="4000" dirty="0" smtClean="0">
                <a:solidFill>
                  <a:srgbClr val="002060"/>
                </a:solidFill>
                <a:latin typeface="Castellar" pitchFamily="18" charset="0"/>
              </a:rPr>
              <a:t/>
            </a:r>
            <a:br>
              <a:rPr lang="en-US" sz="4000" dirty="0" smtClean="0">
                <a:solidFill>
                  <a:srgbClr val="002060"/>
                </a:solidFill>
                <a:latin typeface="Castellar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  <a:t>                                                                              </a:t>
            </a:r>
            <a:b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Castellar" pitchFamily="18" charset="0"/>
              </a:rPr>
            </a:br>
            <a:endParaRPr lang="en-US" sz="2000" dirty="0">
              <a:solidFill>
                <a:srgbClr val="002060"/>
              </a:solidFill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80444"/>
            <a:ext cx="45719" cy="91756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35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236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33" y="2743200"/>
            <a:ext cx="299016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9" y="762000"/>
            <a:ext cx="7615237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575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153</TotalTime>
  <Words>24</Words>
  <Application>Microsoft Office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I AM FROM</vt:lpstr>
      <vt:lpstr>  I am from PLAYING ON my PHONES  I am from shoes And clothes I am from lemon tree  the apple tree</vt:lpstr>
      <vt:lpstr>I'm from Mexican food  from scott and hazel and junk food and exercise  and going to a cabin </vt:lpstr>
      <vt:lpstr>I’m from moving to el Cerrito from Merced and having a special painting I'm from being brave and “stop crying” and having a turkey every year I am from “twinkle twinkle little star”</vt:lpstr>
      <vt:lpstr>On my sisters wall the painting was a painting of my mom</vt:lpstr>
      <vt:lpstr>    EMMA LAZURAS NEW COLLOSUS                                                                                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FROM</dc:title>
  <dc:creator>Guerrero, Ezra M.</dc:creator>
  <cp:lastModifiedBy>Guerrero, Ezra M.</cp:lastModifiedBy>
  <cp:revision>17</cp:revision>
  <dcterms:created xsi:type="dcterms:W3CDTF">2014-03-21T20:54:18Z</dcterms:created>
  <dcterms:modified xsi:type="dcterms:W3CDTF">2014-03-25T16:20:09Z</dcterms:modified>
</cp:coreProperties>
</file>