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0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E86C82-F8E6-45A9-A557-3C8FC00EB71D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17E9C4-0CEA-4AEB-9F4B-FDE8393CD5BE}">
      <dgm:prSet phldrT="[Text]"/>
      <dgm:spPr/>
      <dgm:t>
        <a:bodyPr/>
        <a:lstStyle/>
        <a:p>
          <a:r>
            <a:rPr lang="en-US" dirty="0" smtClean="0"/>
            <a:t>The narrator </a:t>
          </a:r>
          <a:endParaRPr lang="en-US" dirty="0"/>
        </a:p>
      </dgm:t>
    </dgm:pt>
    <dgm:pt modelId="{CE63D48B-58E3-4E40-A47E-29E80CA046AD}" type="parTrans" cxnId="{CDD25CEC-B3E9-4984-B221-13F19B01152D}">
      <dgm:prSet/>
      <dgm:spPr/>
      <dgm:t>
        <a:bodyPr/>
        <a:lstStyle/>
        <a:p>
          <a:endParaRPr lang="en-US"/>
        </a:p>
      </dgm:t>
    </dgm:pt>
    <dgm:pt modelId="{0D6172D9-DB5D-4082-9DE0-E3C24E447E33}" type="sibTrans" cxnId="{CDD25CEC-B3E9-4984-B221-13F19B01152D}">
      <dgm:prSet/>
      <dgm:spPr/>
      <dgm:t>
        <a:bodyPr/>
        <a:lstStyle/>
        <a:p>
          <a:endParaRPr lang="en-US"/>
        </a:p>
      </dgm:t>
    </dgm:pt>
    <dgm:pt modelId="{441B4B2D-879F-476B-85A3-B3322ABBB62D}">
      <dgm:prSet phldrT="[Text]"/>
      <dgm:spPr/>
      <dgm:t>
        <a:bodyPr/>
        <a:lstStyle/>
        <a:p>
          <a:r>
            <a:rPr lang="en-US" dirty="0" smtClean="0"/>
            <a:t>depressed</a:t>
          </a:r>
          <a:endParaRPr lang="en-US" dirty="0"/>
        </a:p>
      </dgm:t>
    </dgm:pt>
    <dgm:pt modelId="{E62EA652-74BB-46B7-A5D4-F6181F3AED16}" type="parTrans" cxnId="{FD18CA26-AA93-48B9-8D97-9D8B0768BD39}">
      <dgm:prSet/>
      <dgm:spPr/>
      <dgm:t>
        <a:bodyPr/>
        <a:lstStyle/>
        <a:p>
          <a:endParaRPr lang="en-US"/>
        </a:p>
      </dgm:t>
    </dgm:pt>
    <dgm:pt modelId="{942CC391-7BC1-4DFF-A6DC-D533CEB3F302}" type="sibTrans" cxnId="{FD18CA26-AA93-48B9-8D97-9D8B0768BD39}">
      <dgm:prSet/>
      <dgm:spPr/>
      <dgm:t>
        <a:bodyPr/>
        <a:lstStyle/>
        <a:p>
          <a:endParaRPr lang="en-US"/>
        </a:p>
      </dgm:t>
    </dgm:pt>
    <dgm:pt modelId="{FAAC1A90-6160-44BB-B898-1E2719B10A0A}">
      <dgm:prSet phldrT="[Text]"/>
      <dgm:spPr/>
      <dgm:t>
        <a:bodyPr/>
        <a:lstStyle/>
        <a:p>
          <a:r>
            <a:rPr lang="en-US" dirty="0" smtClean="0"/>
            <a:t>He says, “ eagerly I wish the morrow”= wanting time to pass quickly.</a:t>
          </a:r>
          <a:endParaRPr lang="en-US" dirty="0"/>
        </a:p>
      </dgm:t>
    </dgm:pt>
    <dgm:pt modelId="{BB12F8DA-9B6C-49CB-BCE0-8DCD4B651455}" type="parTrans" cxnId="{7B4D25B3-E722-4767-9562-2F38D2CE1677}">
      <dgm:prSet/>
      <dgm:spPr/>
      <dgm:t>
        <a:bodyPr/>
        <a:lstStyle/>
        <a:p>
          <a:endParaRPr lang="en-US"/>
        </a:p>
      </dgm:t>
    </dgm:pt>
    <dgm:pt modelId="{82D63AF0-82A9-47CA-A79C-EB25C32DC2C9}" type="sibTrans" cxnId="{7B4D25B3-E722-4767-9562-2F38D2CE1677}">
      <dgm:prSet/>
      <dgm:spPr/>
      <dgm:t>
        <a:bodyPr/>
        <a:lstStyle/>
        <a:p>
          <a:endParaRPr lang="en-US"/>
        </a:p>
      </dgm:t>
    </dgm:pt>
    <dgm:pt modelId="{5C9E670B-E07B-4194-9C69-9B60A52B0588}">
      <dgm:prSet phldrT="[Text]"/>
      <dgm:spPr/>
      <dgm:t>
        <a:bodyPr/>
        <a:lstStyle/>
        <a:p>
          <a:r>
            <a:rPr lang="en-US" dirty="0" smtClean="0"/>
            <a:t>He has “sorrow for the lost Lenore”.= he’s been thinking of his dead wife.</a:t>
          </a:r>
          <a:endParaRPr lang="en-US" dirty="0"/>
        </a:p>
      </dgm:t>
    </dgm:pt>
    <dgm:pt modelId="{33C7542A-6D20-4FE0-A877-34BF40FE1DFD}" type="parTrans" cxnId="{23156320-6C6A-479E-856C-19D1D1F9D5F1}">
      <dgm:prSet/>
      <dgm:spPr/>
      <dgm:t>
        <a:bodyPr/>
        <a:lstStyle/>
        <a:p>
          <a:endParaRPr lang="en-US"/>
        </a:p>
      </dgm:t>
    </dgm:pt>
    <dgm:pt modelId="{83A30E96-6EC0-466C-A8CC-D118D3A275BC}" type="sibTrans" cxnId="{23156320-6C6A-479E-856C-19D1D1F9D5F1}">
      <dgm:prSet/>
      <dgm:spPr/>
      <dgm:t>
        <a:bodyPr/>
        <a:lstStyle/>
        <a:p>
          <a:endParaRPr lang="en-US"/>
        </a:p>
      </dgm:t>
    </dgm:pt>
    <dgm:pt modelId="{F5ABC753-F5DD-48ED-813B-2F1E88007286}">
      <dgm:prSet phldrT="[Text]"/>
      <dgm:spPr/>
      <dgm:t>
        <a:bodyPr/>
        <a:lstStyle/>
        <a:p>
          <a:r>
            <a:rPr lang="en-US" dirty="0" smtClean="0"/>
            <a:t>spiritual</a:t>
          </a:r>
          <a:endParaRPr lang="en-US" dirty="0"/>
        </a:p>
      </dgm:t>
    </dgm:pt>
    <dgm:pt modelId="{11273CF3-2F22-4804-8EFD-05E2FDE0C53E}" type="parTrans" cxnId="{3AB8AFC4-00B1-48A0-94A6-27D954454CDB}">
      <dgm:prSet/>
      <dgm:spPr/>
      <dgm:t>
        <a:bodyPr/>
        <a:lstStyle/>
        <a:p>
          <a:endParaRPr lang="en-US"/>
        </a:p>
      </dgm:t>
    </dgm:pt>
    <dgm:pt modelId="{33BE3F0B-6CA3-49A5-A0F6-36E5D38DF355}" type="sibTrans" cxnId="{3AB8AFC4-00B1-48A0-94A6-27D954454CDB}">
      <dgm:prSet/>
      <dgm:spPr/>
      <dgm:t>
        <a:bodyPr/>
        <a:lstStyle/>
        <a:p>
          <a:endParaRPr lang="en-US"/>
        </a:p>
      </dgm:t>
    </dgm:pt>
    <dgm:pt modelId="{8BFBABBC-2648-43F4-84E3-425DBC49BCC0}">
      <dgm:prSet phldrT="[Text]"/>
      <dgm:spPr/>
      <dgm:t>
        <a:bodyPr/>
        <a:lstStyle/>
        <a:p>
          <a:r>
            <a:rPr lang="en-US" dirty="0" smtClean="0"/>
            <a:t>Calls the raven a “prophet” which is an individual who has come in contact with a divine or supernatural being.</a:t>
          </a:r>
          <a:endParaRPr lang="en-US" dirty="0"/>
        </a:p>
      </dgm:t>
    </dgm:pt>
    <dgm:pt modelId="{2943875C-66D1-4F82-BC9D-27F9CEF04DAC}" type="parTrans" cxnId="{7BA2544F-85B5-4ACA-82FB-059CF9D74AE3}">
      <dgm:prSet/>
      <dgm:spPr/>
      <dgm:t>
        <a:bodyPr/>
        <a:lstStyle/>
        <a:p>
          <a:endParaRPr lang="en-US"/>
        </a:p>
      </dgm:t>
    </dgm:pt>
    <dgm:pt modelId="{D0A77BC7-36BF-4A65-9A32-B33C9312173D}" type="sibTrans" cxnId="{7BA2544F-85B5-4ACA-82FB-059CF9D74AE3}">
      <dgm:prSet/>
      <dgm:spPr/>
      <dgm:t>
        <a:bodyPr/>
        <a:lstStyle/>
        <a:p>
          <a:endParaRPr lang="en-US"/>
        </a:p>
      </dgm:t>
    </dgm:pt>
    <dgm:pt modelId="{99FFE3AE-15D9-4D53-A7E1-1F82B5B059FD}">
      <dgm:prSet/>
      <dgm:spPr/>
      <dgm:t>
        <a:bodyPr/>
        <a:lstStyle/>
        <a:p>
          <a:r>
            <a:rPr lang="en-US" dirty="0" smtClean="0"/>
            <a:t>“Plutonian shore”= refers to the underworld and the raven coming from there.</a:t>
          </a:r>
          <a:endParaRPr lang="en-US" dirty="0"/>
        </a:p>
      </dgm:t>
    </dgm:pt>
    <dgm:pt modelId="{3C8D3B28-21A4-49E2-B715-606F1E919D38}" type="parTrans" cxnId="{A5CB9894-CFE1-40CC-BEAE-157359E4788A}">
      <dgm:prSet/>
      <dgm:spPr/>
      <dgm:t>
        <a:bodyPr/>
        <a:lstStyle/>
        <a:p>
          <a:endParaRPr lang="en-US"/>
        </a:p>
      </dgm:t>
    </dgm:pt>
    <dgm:pt modelId="{4AC08DF3-FBDC-4D7E-B960-6162F2E955BB}" type="sibTrans" cxnId="{A5CB9894-CFE1-40CC-BEAE-157359E4788A}">
      <dgm:prSet/>
      <dgm:spPr/>
      <dgm:t>
        <a:bodyPr/>
        <a:lstStyle/>
        <a:p>
          <a:endParaRPr lang="en-US"/>
        </a:p>
      </dgm:t>
    </dgm:pt>
    <dgm:pt modelId="{524DFC68-EBDE-4614-BA9A-97AD6231BD44}">
      <dgm:prSet/>
      <dgm:spPr/>
      <dgm:t>
        <a:bodyPr/>
        <a:lstStyle/>
        <a:p>
          <a:r>
            <a:rPr lang="en-US" dirty="0" smtClean="0"/>
            <a:t>“thing of evil!”=Believes raven is a bad omen</a:t>
          </a:r>
          <a:endParaRPr lang="en-US" dirty="0"/>
        </a:p>
      </dgm:t>
    </dgm:pt>
    <dgm:pt modelId="{6E80B2EE-477F-452C-AB57-D72916430D74}" type="parTrans" cxnId="{34D64FFA-7153-4AD2-B4E5-91833C57C8E5}">
      <dgm:prSet/>
      <dgm:spPr/>
      <dgm:t>
        <a:bodyPr/>
        <a:lstStyle/>
        <a:p>
          <a:endParaRPr lang="en-US"/>
        </a:p>
      </dgm:t>
    </dgm:pt>
    <dgm:pt modelId="{689A2950-0C29-450A-8F30-87EB3741CA69}" type="sibTrans" cxnId="{34D64FFA-7153-4AD2-B4E5-91833C57C8E5}">
      <dgm:prSet/>
      <dgm:spPr/>
      <dgm:t>
        <a:bodyPr/>
        <a:lstStyle/>
        <a:p>
          <a:endParaRPr lang="en-US"/>
        </a:p>
      </dgm:t>
    </dgm:pt>
    <dgm:pt modelId="{57912AF0-EB3E-4199-AA4C-F51CEE1E6340}">
      <dgm:prSet/>
      <dgm:spPr/>
      <dgm:t>
        <a:bodyPr/>
        <a:lstStyle/>
        <a:p>
          <a:r>
            <a:rPr lang="en-US" dirty="0" smtClean="0"/>
            <a:t>Reading in chamber, alone at night</a:t>
          </a:r>
          <a:endParaRPr lang="en-US" dirty="0"/>
        </a:p>
      </dgm:t>
    </dgm:pt>
    <dgm:pt modelId="{7F674A24-2113-464D-9969-72B23B4491DE}" type="parTrans" cxnId="{4E776705-0A1B-4AA4-80F8-E765BBD00DE5}">
      <dgm:prSet/>
      <dgm:spPr/>
      <dgm:t>
        <a:bodyPr/>
        <a:lstStyle/>
        <a:p>
          <a:endParaRPr lang="en-US"/>
        </a:p>
      </dgm:t>
    </dgm:pt>
    <dgm:pt modelId="{C81E80ED-0B06-4CA6-B77F-69C39D95C1A0}" type="sibTrans" cxnId="{4E776705-0A1B-4AA4-80F8-E765BBD00DE5}">
      <dgm:prSet/>
      <dgm:spPr/>
      <dgm:t>
        <a:bodyPr/>
        <a:lstStyle/>
        <a:p>
          <a:endParaRPr lang="en-US"/>
        </a:p>
      </dgm:t>
    </dgm:pt>
    <dgm:pt modelId="{35A8E301-6996-4615-B605-59713D0507DF}" type="pres">
      <dgm:prSet presAssocID="{E8E86C82-F8E6-45A9-A557-3C8FC00EB71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4B8777-1E26-43AA-8E1B-CA84EA6C9EF7}" type="pres">
      <dgm:prSet presAssocID="{8417E9C4-0CEA-4AEB-9F4B-FDE8393CD5BE}" presName="root1" presStyleCnt="0"/>
      <dgm:spPr/>
    </dgm:pt>
    <dgm:pt modelId="{66569480-9127-4615-8885-DD334F1CAC73}" type="pres">
      <dgm:prSet presAssocID="{8417E9C4-0CEA-4AEB-9F4B-FDE8393CD5BE}" presName="LevelOneTextNode" presStyleLbl="node0" presStyleIdx="0" presStyleCnt="1" custScaleX="100430" custScaleY="1256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E797B5-3A49-4A5E-A24A-DB29EE419879}" type="pres">
      <dgm:prSet presAssocID="{8417E9C4-0CEA-4AEB-9F4B-FDE8393CD5BE}" presName="level2hierChild" presStyleCnt="0"/>
      <dgm:spPr/>
    </dgm:pt>
    <dgm:pt modelId="{A14B2029-47A0-4A29-A96B-063CD20F5529}" type="pres">
      <dgm:prSet presAssocID="{E62EA652-74BB-46B7-A5D4-F6181F3AED16}" presName="conn2-1" presStyleLbl="parChTrans1D2" presStyleIdx="0" presStyleCnt="2"/>
      <dgm:spPr/>
    </dgm:pt>
    <dgm:pt modelId="{21C88C17-BDD8-4CBF-811D-FE9BD19E1581}" type="pres">
      <dgm:prSet presAssocID="{E62EA652-74BB-46B7-A5D4-F6181F3AED16}" presName="connTx" presStyleLbl="parChTrans1D2" presStyleIdx="0" presStyleCnt="2"/>
      <dgm:spPr/>
    </dgm:pt>
    <dgm:pt modelId="{AD346DD3-3496-4C6A-BE6D-DCE20CE36D29}" type="pres">
      <dgm:prSet presAssocID="{441B4B2D-879F-476B-85A3-B3322ABBB62D}" presName="root2" presStyleCnt="0"/>
      <dgm:spPr/>
    </dgm:pt>
    <dgm:pt modelId="{999A5F0D-E132-4687-B1D2-F06BDE3041B2}" type="pres">
      <dgm:prSet presAssocID="{441B4B2D-879F-476B-85A3-B3322ABBB62D}" presName="LevelTwoTextNode" presStyleLbl="node2" presStyleIdx="0" presStyleCnt="2" custScaleX="99570" custScaleY="158047">
        <dgm:presLayoutVars>
          <dgm:chPref val="3"/>
        </dgm:presLayoutVars>
      </dgm:prSet>
      <dgm:spPr/>
    </dgm:pt>
    <dgm:pt modelId="{17E24052-32B4-4C5E-8027-A3BD7E2B6303}" type="pres">
      <dgm:prSet presAssocID="{441B4B2D-879F-476B-85A3-B3322ABBB62D}" presName="level3hierChild" presStyleCnt="0"/>
      <dgm:spPr/>
    </dgm:pt>
    <dgm:pt modelId="{5798D78E-E896-40CA-9525-5780347AC112}" type="pres">
      <dgm:prSet presAssocID="{7F674A24-2113-464D-9969-72B23B4491DE}" presName="conn2-1" presStyleLbl="parChTrans1D3" presStyleIdx="0" presStyleCnt="6"/>
      <dgm:spPr/>
    </dgm:pt>
    <dgm:pt modelId="{8B71E002-8281-497C-823B-5543DE8F4F2F}" type="pres">
      <dgm:prSet presAssocID="{7F674A24-2113-464D-9969-72B23B4491DE}" presName="connTx" presStyleLbl="parChTrans1D3" presStyleIdx="0" presStyleCnt="6"/>
      <dgm:spPr/>
    </dgm:pt>
    <dgm:pt modelId="{661C03E5-DAE6-4779-BEA3-93DB5F33BC80}" type="pres">
      <dgm:prSet presAssocID="{57912AF0-EB3E-4199-AA4C-F51CEE1E6340}" presName="root2" presStyleCnt="0"/>
      <dgm:spPr/>
    </dgm:pt>
    <dgm:pt modelId="{7A4A58B5-10B5-41F8-A999-0E81F6AB279C}" type="pres">
      <dgm:prSet presAssocID="{57912AF0-EB3E-4199-AA4C-F51CEE1E6340}" presName="LevelTwoTextNode" presStyleLbl="node3" presStyleIdx="0" presStyleCnt="6" custScaleX="2053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2A7894-FED8-4791-A552-0C6350725E07}" type="pres">
      <dgm:prSet presAssocID="{57912AF0-EB3E-4199-AA4C-F51CEE1E6340}" presName="level3hierChild" presStyleCnt="0"/>
      <dgm:spPr/>
    </dgm:pt>
    <dgm:pt modelId="{8A65E53A-9F4C-4552-97B4-275F1AE4A918}" type="pres">
      <dgm:prSet presAssocID="{BB12F8DA-9B6C-49CB-BCE0-8DCD4B651455}" presName="conn2-1" presStyleLbl="parChTrans1D3" presStyleIdx="1" presStyleCnt="6"/>
      <dgm:spPr/>
    </dgm:pt>
    <dgm:pt modelId="{7FF02691-21D6-421C-A652-5F666A0CE66A}" type="pres">
      <dgm:prSet presAssocID="{BB12F8DA-9B6C-49CB-BCE0-8DCD4B651455}" presName="connTx" presStyleLbl="parChTrans1D3" presStyleIdx="1" presStyleCnt="6"/>
      <dgm:spPr/>
    </dgm:pt>
    <dgm:pt modelId="{E658133D-CD67-4D1F-96F3-DFF886916720}" type="pres">
      <dgm:prSet presAssocID="{FAAC1A90-6160-44BB-B898-1E2719B10A0A}" presName="root2" presStyleCnt="0"/>
      <dgm:spPr/>
    </dgm:pt>
    <dgm:pt modelId="{FEA24D37-95C1-4FA5-9EA1-4B031347EC09}" type="pres">
      <dgm:prSet presAssocID="{FAAC1A90-6160-44BB-B898-1E2719B10A0A}" presName="LevelTwoTextNode" presStyleLbl="node3" presStyleIdx="1" presStyleCnt="6" custScaleX="2053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A7AB90-F067-469B-9379-EF137CC9E1CD}" type="pres">
      <dgm:prSet presAssocID="{FAAC1A90-6160-44BB-B898-1E2719B10A0A}" presName="level3hierChild" presStyleCnt="0"/>
      <dgm:spPr/>
    </dgm:pt>
    <dgm:pt modelId="{B41B92FF-CD5B-4285-BABE-156257B9089F}" type="pres">
      <dgm:prSet presAssocID="{33C7542A-6D20-4FE0-A877-34BF40FE1DFD}" presName="conn2-1" presStyleLbl="parChTrans1D3" presStyleIdx="2" presStyleCnt="6"/>
      <dgm:spPr/>
    </dgm:pt>
    <dgm:pt modelId="{81BFA7A5-55D0-49F6-8A80-DC990D56FFF6}" type="pres">
      <dgm:prSet presAssocID="{33C7542A-6D20-4FE0-A877-34BF40FE1DFD}" presName="connTx" presStyleLbl="parChTrans1D3" presStyleIdx="2" presStyleCnt="6"/>
      <dgm:spPr/>
    </dgm:pt>
    <dgm:pt modelId="{56FA2231-2B8E-4476-ACBD-4656DD621CE1}" type="pres">
      <dgm:prSet presAssocID="{5C9E670B-E07B-4194-9C69-9B60A52B0588}" presName="root2" presStyleCnt="0"/>
      <dgm:spPr/>
    </dgm:pt>
    <dgm:pt modelId="{99BA676F-FE82-4980-B111-93BEC7F96EDA}" type="pres">
      <dgm:prSet presAssocID="{5C9E670B-E07B-4194-9C69-9B60A52B0588}" presName="LevelTwoTextNode" presStyleLbl="node3" presStyleIdx="2" presStyleCnt="6" custScaleX="2028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443479-168C-4700-BBE9-6413B591EEFF}" type="pres">
      <dgm:prSet presAssocID="{5C9E670B-E07B-4194-9C69-9B60A52B0588}" presName="level3hierChild" presStyleCnt="0"/>
      <dgm:spPr/>
    </dgm:pt>
    <dgm:pt modelId="{9FA1A00C-EE9D-4A1E-9895-89BD0BCD82AA}" type="pres">
      <dgm:prSet presAssocID="{11273CF3-2F22-4804-8EFD-05E2FDE0C53E}" presName="conn2-1" presStyleLbl="parChTrans1D2" presStyleIdx="1" presStyleCnt="2"/>
      <dgm:spPr/>
    </dgm:pt>
    <dgm:pt modelId="{F6E7D29C-623F-46D9-A207-F30A6AF74076}" type="pres">
      <dgm:prSet presAssocID="{11273CF3-2F22-4804-8EFD-05E2FDE0C53E}" presName="connTx" presStyleLbl="parChTrans1D2" presStyleIdx="1" presStyleCnt="2"/>
      <dgm:spPr/>
    </dgm:pt>
    <dgm:pt modelId="{C48A3AB9-6E6A-49D8-85B5-7BF7417DFCC1}" type="pres">
      <dgm:prSet presAssocID="{F5ABC753-F5DD-48ED-813B-2F1E88007286}" presName="root2" presStyleCnt="0"/>
      <dgm:spPr/>
    </dgm:pt>
    <dgm:pt modelId="{116602AC-FD34-434F-AB76-61AB6CDDA05D}" type="pres">
      <dgm:prSet presAssocID="{F5ABC753-F5DD-48ED-813B-2F1E88007286}" presName="LevelTwoTextNode" presStyleLbl="node2" presStyleIdx="1" presStyleCnt="2" custScaleX="99571" custScaleY="136764">
        <dgm:presLayoutVars>
          <dgm:chPref val="3"/>
        </dgm:presLayoutVars>
      </dgm:prSet>
      <dgm:spPr/>
    </dgm:pt>
    <dgm:pt modelId="{B5A607AC-1CFE-4097-9974-21BB75090FDE}" type="pres">
      <dgm:prSet presAssocID="{F5ABC753-F5DD-48ED-813B-2F1E88007286}" presName="level3hierChild" presStyleCnt="0"/>
      <dgm:spPr/>
    </dgm:pt>
    <dgm:pt modelId="{BD233AE4-4324-4E3F-83BA-E14A5C7F8165}" type="pres">
      <dgm:prSet presAssocID="{6E80B2EE-477F-452C-AB57-D72916430D74}" presName="conn2-1" presStyleLbl="parChTrans1D3" presStyleIdx="3" presStyleCnt="6"/>
      <dgm:spPr/>
    </dgm:pt>
    <dgm:pt modelId="{1ABDB5C3-9D31-4C86-BE54-3F5F5FC4D4B1}" type="pres">
      <dgm:prSet presAssocID="{6E80B2EE-477F-452C-AB57-D72916430D74}" presName="connTx" presStyleLbl="parChTrans1D3" presStyleIdx="3" presStyleCnt="6"/>
      <dgm:spPr/>
    </dgm:pt>
    <dgm:pt modelId="{695C1D5E-5E19-4124-8174-C94CF416C604}" type="pres">
      <dgm:prSet presAssocID="{524DFC68-EBDE-4614-BA9A-97AD6231BD44}" presName="root2" presStyleCnt="0"/>
      <dgm:spPr/>
    </dgm:pt>
    <dgm:pt modelId="{C3AFFFEF-2032-49DD-9892-8CBD9D52649B}" type="pres">
      <dgm:prSet presAssocID="{524DFC68-EBDE-4614-BA9A-97AD6231BD44}" presName="LevelTwoTextNode" presStyleLbl="node3" presStyleIdx="3" presStyleCnt="6" custScaleX="202861">
        <dgm:presLayoutVars>
          <dgm:chPref val="3"/>
        </dgm:presLayoutVars>
      </dgm:prSet>
      <dgm:spPr/>
    </dgm:pt>
    <dgm:pt modelId="{250B46FC-45BE-4D9E-8CC6-79338B1162AE}" type="pres">
      <dgm:prSet presAssocID="{524DFC68-EBDE-4614-BA9A-97AD6231BD44}" presName="level3hierChild" presStyleCnt="0"/>
      <dgm:spPr/>
    </dgm:pt>
    <dgm:pt modelId="{AFEBD1C3-7EE8-45C1-B455-73E09BF814F0}" type="pres">
      <dgm:prSet presAssocID="{3C8D3B28-21A4-49E2-B715-606F1E919D38}" presName="conn2-1" presStyleLbl="parChTrans1D3" presStyleIdx="4" presStyleCnt="6"/>
      <dgm:spPr/>
    </dgm:pt>
    <dgm:pt modelId="{C83170D4-C498-4E16-9D2D-2D11ABE84F90}" type="pres">
      <dgm:prSet presAssocID="{3C8D3B28-21A4-49E2-B715-606F1E919D38}" presName="connTx" presStyleLbl="parChTrans1D3" presStyleIdx="4" presStyleCnt="6"/>
      <dgm:spPr/>
    </dgm:pt>
    <dgm:pt modelId="{D6F843B8-15A9-4804-8EE9-6E2394C3CE83}" type="pres">
      <dgm:prSet presAssocID="{99FFE3AE-15D9-4D53-A7E1-1F82B5B059FD}" presName="root2" presStyleCnt="0"/>
      <dgm:spPr/>
    </dgm:pt>
    <dgm:pt modelId="{634D92B4-4FD7-4803-94F6-CEF0015D7FBE}" type="pres">
      <dgm:prSet presAssocID="{99FFE3AE-15D9-4D53-A7E1-1F82B5B059FD}" presName="LevelTwoTextNode" presStyleLbl="node3" presStyleIdx="4" presStyleCnt="6" custScaleX="2053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3F08B0-C196-4249-8E62-DB4FE86C73C5}" type="pres">
      <dgm:prSet presAssocID="{99FFE3AE-15D9-4D53-A7E1-1F82B5B059FD}" presName="level3hierChild" presStyleCnt="0"/>
      <dgm:spPr/>
    </dgm:pt>
    <dgm:pt modelId="{55AA5CD1-213D-4356-9F20-BBA83AD191C8}" type="pres">
      <dgm:prSet presAssocID="{2943875C-66D1-4F82-BC9D-27F9CEF04DAC}" presName="conn2-1" presStyleLbl="parChTrans1D3" presStyleIdx="5" presStyleCnt="6"/>
      <dgm:spPr/>
    </dgm:pt>
    <dgm:pt modelId="{6A940224-6A4A-484E-A511-277F4453AD28}" type="pres">
      <dgm:prSet presAssocID="{2943875C-66D1-4F82-BC9D-27F9CEF04DAC}" presName="connTx" presStyleLbl="parChTrans1D3" presStyleIdx="5" presStyleCnt="6"/>
      <dgm:spPr/>
    </dgm:pt>
    <dgm:pt modelId="{12D256EB-134A-493A-B0DC-8E52EE8925D4}" type="pres">
      <dgm:prSet presAssocID="{8BFBABBC-2648-43F4-84E3-425DBC49BCC0}" presName="root2" presStyleCnt="0"/>
      <dgm:spPr/>
    </dgm:pt>
    <dgm:pt modelId="{765B33C4-4A52-4C7D-8531-EA821ACBF347}" type="pres">
      <dgm:prSet presAssocID="{8BFBABBC-2648-43F4-84E3-425DBC49BCC0}" presName="LevelTwoTextNode" presStyleLbl="node3" presStyleIdx="5" presStyleCnt="6" custScaleX="2028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82A849-C03B-4274-A054-E12B4C170C45}" type="pres">
      <dgm:prSet presAssocID="{8BFBABBC-2648-43F4-84E3-425DBC49BCC0}" presName="level3hierChild" presStyleCnt="0"/>
      <dgm:spPr/>
    </dgm:pt>
  </dgm:ptLst>
  <dgm:cxnLst>
    <dgm:cxn modelId="{5E46A4D1-3270-40A1-9005-4A0737190196}" type="presOf" srcId="{8417E9C4-0CEA-4AEB-9F4B-FDE8393CD5BE}" destId="{66569480-9127-4615-8885-DD334F1CAC73}" srcOrd="0" destOrd="0" presId="urn:microsoft.com/office/officeart/2005/8/layout/hierarchy2"/>
    <dgm:cxn modelId="{EC1E5823-4CDC-40A7-BA3D-7EA5E3A9C6AE}" type="presOf" srcId="{BB12F8DA-9B6C-49CB-BCE0-8DCD4B651455}" destId="{8A65E53A-9F4C-4552-97B4-275F1AE4A918}" srcOrd="0" destOrd="0" presId="urn:microsoft.com/office/officeart/2005/8/layout/hierarchy2"/>
    <dgm:cxn modelId="{D2AEB630-F3B7-475E-865C-5EF0CF9D5B67}" type="presOf" srcId="{33C7542A-6D20-4FE0-A877-34BF40FE1DFD}" destId="{81BFA7A5-55D0-49F6-8A80-DC990D56FFF6}" srcOrd="1" destOrd="0" presId="urn:microsoft.com/office/officeart/2005/8/layout/hierarchy2"/>
    <dgm:cxn modelId="{34D64FFA-7153-4AD2-B4E5-91833C57C8E5}" srcId="{F5ABC753-F5DD-48ED-813B-2F1E88007286}" destId="{524DFC68-EBDE-4614-BA9A-97AD6231BD44}" srcOrd="0" destOrd="0" parTransId="{6E80B2EE-477F-452C-AB57-D72916430D74}" sibTransId="{689A2950-0C29-450A-8F30-87EB3741CA69}"/>
    <dgm:cxn modelId="{7BA2544F-85B5-4ACA-82FB-059CF9D74AE3}" srcId="{F5ABC753-F5DD-48ED-813B-2F1E88007286}" destId="{8BFBABBC-2648-43F4-84E3-425DBC49BCC0}" srcOrd="2" destOrd="0" parTransId="{2943875C-66D1-4F82-BC9D-27F9CEF04DAC}" sibTransId="{D0A77BC7-36BF-4A65-9A32-B33C9312173D}"/>
    <dgm:cxn modelId="{05A0BDAA-291B-4B81-8E54-1885C414CF3D}" type="presOf" srcId="{441B4B2D-879F-476B-85A3-B3322ABBB62D}" destId="{999A5F0D-E132-4687-B1D2-F06BDE3041B2}" srcOrd="0" destOrd="0" presId="urn:microsoft.com/office/officeart/2005/8/layout/hierarchy2"/>
    <dgm:cxn modelId="{DC73012C-31FB-4F54-B956-F80813A62D77}" type="presOf" srcId="{11273CF3-2F22-4804-8EFD-05E2FDE0C53E}" destId="{9FA1A00C-EE9D-4A1E-9895-89BD0BCD82AA}" srcOrd="0" destOrd="0" presId="urn:microsoft.com/office/officeart/2005/8/layout/hierarchy2"/>
    <dgm:cxn modelId="{CDD25CEC-B3E9-4984-B221-13F19B01152D}" srcId="{E8E86C82-F8E6-45A9-A557-3C8FC00EB71D}" destId="{8417E9C4-0CEA-4AEB-9F4B-FDE8393CD5BE}" srcOrd="0" destOrd="0" parTransId="{CE63D48B-58E3-4E40-A47E-29E80CA046AD}" sibTransId="{0D6172D9-DB5D-4082-9DE0-E3C24E447E33}"/>
    <dgm:cxn modelId="{60701C53-A7CD-4035-9546-77C7B85967BA}" type="presOf" srcId="{F5ABC753-F5DD-48ED-813B-2F1E88007286}" destId="{116602AC-FD34-434F-AB76-61AB6CDDA05D}" srcOrd="0" destOrd="0" presId="urn:microsoft.com/office/officeart/2005/8/layout/hierarchy2"/>
    <dgm:cxn modelId="{FF6CC86A-A8EB-48B1-A0AD-CC5DCE705C61}" type="presOf" srcId="{11273CF3-2F22-4804-8EFD-05E2FDE0C53E}" destId="{F6E7D29C-623F-46D9-A207-F30A6AF74076}" srcOrd="1" destOrd="0" presId="urn:microsoft.com/office/officeart/2005/8/layout/hierarchy2"/>
    <dgm:cxn modelId="{7A23858E-A8CC-40B8-83FE-96870B2DC355}" type="presOf" srcId="{E8E86C82-F8E6-45A9-A557-3C8FC00EB71D}" destId="{35A8E301-6996-4615-B605-59713D0507DF}" srcOrd="0" destOrd="0" presId="urn:microsoft.com/office/officeart/2005/8/layout/hierarchy2"/>
    <dgm:cxn modelId="{CE2F1282-EEE2-47EF-AFF7-59C61B04753C}" type="presOf" srcId="{57912AF0-EB3E-4199-AA4C-F51CEE1E6340}" destId="{7A4A58B5-10B5-41F8-A999-0E81F6AB279C}" srcOrd="0" destOrd="0" presId="urn:microsoft.com/office/officeart/2005/8/layout/hierarchy2"/>
    <dgm:cxn modelId="{721BCE53-5714-4AC3-950B-E4BF78A3AB6B}" type="presOf" srcId="{3C8D3B28-21A4-49E2-B715-606F1E919D38}" destId="{AFEBD1C3-7EE8-45C1-B455-73E09BF814F0}" srcOrd="0" destOrd="0" presId="urn:microsoft.com/office/officeart/2005/8/layout/hierarchy2"/>
    <dgm:cxn modelId="{0C3502B3-A939-42FE-A17D-5FF06B445E98}" type="presOf" srcId="{7F674A24-2113-464D-9969-72B23B4491DE}" destId="{5798D78E-E896-40CA-9525-5780347AC112}" srcOrd="0" destOrd="0" presId="urn:microsoft.com/office/officeart/2005/8/layout/hierarchy2"/>
    <dgm:cxn modelId="{E11DD031-5114-4EEB-AAC8-FBB39B3F26B3}" type="presOf" srcId="{6E80B2EE-477F-452C-AB57-D72916430D74}" destId="{BD233AE4-4324-4E3F-83BA-E14A5C7F8165}" srcOrd="0" destOrd="0" presId="urn:microsoft.com/office/officeart/2005/8/layout/hierarchy2"/>
    <dgm:cxn modelId="{1315741A-B496-4B2C-8402-B56C25655EF4}" type="presOf" srcId="{3C8D3B28-21A4-49E2-B715-606F1E919D38}" destId="{C83170D4-C498-4E16-9D2D-2D11ABE84F90}" srcOrd="1" destOrd="0" presId="urn:microsoft.com/office/officeart/2005/8/layout/hierarchy2"/>
    <dgm:cxn modelId="{23156320-6C6A-479E-856C-19D1D1F9D5F1}" srcId="{441B4B2D-879F-476B-85A3-B3322ABBB62D}" destId="{5C9E670B-E07B-4194-9C69-9B60A52B0588}" srcOrd="2" destOrd="0" parTransId="{33C7542A-6D20-4FE0-A877-34BF40FE1DFD}" sibTransId="{83A30E96-6EC0-466C-A8CC-D118D3A275BC}"/>
    <dgm:cxn modelId="{4F060C51-C759-4A99-9F7A-2F180B4F4B18}" type="presOf" srcId="{E62EA652-74BB-46B7-A5D4-F6181F3AED16}" destId="{A14B2029-47A0-4A29-A96B-063CD20F5529}" srcOrd="0" destOrd="0" presId="urn:microsoft.com/office/officeart/2005/8/layout/hierarchy2"/>
    <dgm:cxn modelId="{FECB4B32-1A8A-41B6-864D-9B1780988E15}" type="presOf" srcId="{E62EA652-74BB-46B7-A5D4-F6181F3AED16}" destId="{21C88C17-BDD8-4CBF-811D-FE9BD19E1581}" srcOrd="1" destOrd="0" presId="urn:microsoft.com/office/officeart/2005/8/layout/hierarchy2"/>
    <dgm:cxn modelId="{AA998C98-CC56-4641-9C1F-9125BA805872}" type="presOf" srcId="{99FFE3AE-15D9-4D53-A7E1-1F82B5B059FD}" destId="{634D92B4-4FD7-4803-94F6-CEF0015D7FBE}" srcOrd="0" destOrd="0" presId="urn:microsoft.com/office/officeart/2005/8/layout/hierarchy2"/>
    <dgm:cxn modelId="{D31C30ED-DFC0-48D2-99CB-69DA751E06A6}" type="presOf" srcId="{5C9E670B-E07B-4194-9C69-9B60A52B0588}" destId="{99BA676F-FE82-4980-B111-93BEC7F96EDA}" srcOrd="0" destOrd="0" presId="urn:microsoft.com/office/officeart/2005/8/layout/hierarchy2"/>
    <dgm:cxn modelId="{2031E9D0-20FE-48CA-B701-59BB3CB0E3AE}" type="presOf" srcId="{2943875C-66D1-4F82-BC9D-27F9CEF04DAC}" destId="{55AA5CD1-213D-4356-9F20-BBA83AD191C8}" srcOrd="0" destOrd="0" presId="urn:microsoft.com/office/officeart/2005/8/layout/hierarchy2"/>
    <dgm:cxn modelId="{A5CB9894-CFE1-40CC-BEAE-157359E4788A}" srcId="{F5ABC753-F5DD-48ED-813B-2F1E88007286}" destId="{99FFE3AE-15D9-4D53-A7E1-1F82B5B059FD}" srcOrd="1" destOrd="0" parTransId="{3C8D3B28-21A4-49E2-B715-606F1E919D38}" sibTransId="{4AC08DF3-FBDC-4D7E-B960-6162F2E955BB}"/>
    <dgm:cxn modelId="{7B4D25B3-E722-4767-9562-2F38D2CE1677}" srcId="{441B4B2D-879F-476B-85A3-B3322ABBB62D}" destId="{FAAC1A90-6160-44BB-B898-1E2719B10A0A}" srcOrd="1" destOrd="0" parTransId="{BB12F8DA-9B6C-49CB-BCE0-8DCD4B651455}" sibTransId="{82D63AF0-82A9-47CA-A79C-EB25C32DC2C9}"/>
    <dgm:cxn modelId="{AEC650B3-C474-4A1F-9AF0-8C2B8094D2A1}" type="presOf" srcId="{FAAC1A90-6160-44BB-B898-1E2719B10A0A}" destId="{FEA24D37-95C1-4FA5-9EA1-4B031347EC09}" srcOrd="0" destOrd="0" presId="urn:microsoft.com/office/officeart/2005/8/layout/hierarchy2"/>
    <dgm:cxn modelId="{B3B95860-6EC0-4346-AFA2-421D0681255E}" type="presOf" srcId="{524DFC68-EBDE-4614-BA9A-97AD6231BD44}" destId="{C3AFFFEF-2032-49DD-9892-8CBD9D52649B}" srcOrd="0" destOrd="0" presId="urn:microsoft.com/office/officeart/2005/8/layout/hierarchy2"/>
    <dgm:cxn modelId="{C9A663D3-587A-44FF-9CA0-2953E5EF785F}" type="presOf" srcId="{6E80B2EE-477F-452C-AB57-D72916430D74}" destId="{1ABDB5C3-9D31-4C86-BE54-3F5F5FC4D4B1}" srcOrd="1" destOrd="0" presId="urn:microsoft.com/office/officeart/2005/8/layout/hierarchy2"/>
    <dgm:cxn modelId="{AE8E869F-8492-4ACF-A9B7-6F4F34EE35ED}" type="presOf" srcId="{33C7542A-6D20-4FE0-A877-34BF40FE1DFD}" destId="{B41B92FF-CD5B-4285-BABE-156257B9089F}" srcOrd="0" destOrd="0" presId="urn:microsoft.com/office/officeart/2005/8/layout/hierarchy2"/>
    <dgm:cxn modelId="{EA29685E-C9A8-4C43-BF5D-AEB8CDEA2750}" type="presOf" srcId="{2943875C-66D1-4F82-BC9D-27F9CEF04DAC}" destId="{6A940224-6A4A-484E-A511-277F4453AD28}" srcOrd="1" destOrd="0" presId="urn:microsoft.com/office/officeart/2005/8/layout/hierarchy2"/>
    <dgm:cxn modelId="{76431B9F-1BBB-410B-8C3E-F7938B122136}" type="presOf" srcId="{8BFBABBC-2648-43F4-84E3-425DBC49BCC0}" destId="{765B33C4-4A52-4C7D-8531-EA821ACBF347}" srcOrd="0" destOrd="0" presId="urn:microsoft.com/office/officeart/2005/8/layout/hierarchy2"/>
    <dgm:cxn modelId="{B56F94DE-A401-4A90-AE86-82FBBFBF99F5}" type="presOf" srcId="{BB12F8DA-9B6C-49CB-BCE0-8DCD4B651455}" destId="{7FF02691-21D6-421C-A652-5F666A0CE66A}" srcOrd="1" destOrd="0" presId="urn:microsoft.com/office/officeart/2005/8/layout/hierarchy2"/>
    <dgm:cxn modelId="{4E776705-0A1B-4AA4-80F8-E765BBD00DE5}" srcId="{441B4B2D-879F-476B-85A3-B3322ABBB62D}" destId="{57912AF0-EB3E-4199-AA4C-F51CEE1E6340}" srcOrd="0" destOrd="0" parTransId="{7F674A24-2113-464D-9969-72B23B4491DE}" sibTransId="{C81E80ED-0B06-4CA6-B77F-69C39D95C1A0}"/>
    <dgm:cxn modelId="{D14F09A4-F874-45BC-B70A-9ED01D6F4D09}" type="presOf" srcId="{7F674A24-2113-464D-9969-72B23B4491DE}" destId="{8B71E002-8281-497C-823B-5543DE8F4F2F}" srcOrd="1" destOrd="0" presId="urn:microsoft.com/office/officeart/2005/8/layout/hierarchy2"/>
    <dgm:cxn modelId="{3AB8AFC4-00B1-48A0-94A6-27D954454CDB}" srcId="{8417E9C4-0CEA-4AEB-9F4B-FDE8393CD5BE}" destId="{F5ABC753-F5DD-48ED-813B-2F1E88007286}" srcOrd="1" destOrd="0" parTransId="{11273CF3-2F22-4804-8EFD-05E2FDE0C53E}" sibTransId="{33BE3F0B-6CA3-49A5-A0F6-36E5D38DF355}"/>
    <dgm:cxn modelId="{FD18CA26-AA93-48B9-8D97-9D8B0768BD39}" srcId="{8417E9C4-0CEA-4AEB-9F4B-FDE8393CD5BE}" destId="{441B4B2D-879F-476B-85A3-B3322ABBB62D}" srcOrd="0" destOrd="0" parTransId="{E62EA652-74BB-46B7-A5D4-F6181F3AED16}" sibTransId="{942CC391-7BC1-4DFF-A6DC-D533CEB3F302}"/>
    <dgm:cxn modelId="{EBB587BA-5B7E-4CA1-BAEA-503454E3BF53}" type="presParOf" srcId="{35A8E301-6996-4615-B605-59713D0507DF}" destId="{B54B8777-1E26-43AA-8E1B-CA84EA6C9EF7}" srcOrd="0" destOrd="0" presId="urn:microsoft.com/office/officeart/2005/8/layout/hierarchy2"/>
    <dgm:cxn modelId="{A023E770-03E8-42FE-8EFA-A9CDB09EA826}" type="presParOf" srcId="{B54B8777-1E26-43AA-8E1B-CA84EA6C9EF7}" destId="{66569480-9127-4615-8885-DD334F1CAC73}" srcOrd="0" destOrd="0" presId="urn:microsoft.com/office/officeart/2005/8/layout/hierarchy2"/>
    <dgm:cxn modelId="{73815956-43E3-40F3-82E4-4C36FEB22F89}" type="presParOf" srcId="{B54B8777-1E26-43AA-8E1B-CA84EA6C9EF7}" destId="{6EE797B5-3A49-4A5E-A24A-DB29EE419879}" srcOrd="1" destOrd="0" presId="urn:microsoft.com/office/officeart/2005/8/layout/hierarchy2"/>
    <dgm:cxn modelId="{E47E4C46-99E7-45FB-B164-00402A55998A}" type="presParOf" srcId="{6EE797B5-3A49-4A5E-A24A-DB29EE419879}" destId="{A14B2029-47A0-4A29-A96B-063CD20F5529}" srcOrd="0" destOrd="0" presId="urn:microsoft.com/office/officeart/2005/8/layout/hierarchy2"/>
    <dgm:cxn modelId="{C5E24712-30A5-49F6-B49A-12D3C416A601}" type="presParOf" srcId="{A14B2029-47A0-4A29-A96B-063CD20F5529}" destId="{21C88C17-BDD8-4CBF-811D-FE9BD19E1581}" srcOrd="0" destOrd="0" presId="urn:microsoft.com/office/officeart/2005/8/layout/hierarchy2"/>
    <dgm:cxn modelId="{C74E79BE-276B-4499-AB8E-3301EA5F6EA7}" type="presParOf" srcId="{6EE797B5-3A49-4A5E-A24A-DB29EE419879}" destId="{AD346DD3-3496-4C6A-BE6D-DCE20CE36D29}" srcOrd="1" destOrd="0" presId="urn:microsoft.com/office/officeart/2005/8/layout/hierarchy2"/>
    <dgm:cxn modelId="{11CBACD5-0775-4FBC-A245-610DC6A76AEF}" type="presParOf" srcId="{AD346DD3-3496-4C6A-BE6D-DCE20CE36D29}" destId="{999A5F0D-E132-4687-B1D2-F06BDE3041B2}" srcOrd="0" destOrd="0" presId="urn:microsoft.com/office/officeart/2005/8/layout/hierarchy2"/>
    <dgm:cxn modelId="{7C5E393B-9D91-4239-8620-CA4992AD473E}" type="presParOf" srcId="{AD346DD3-3496-4C6A-BE6D-DCE20CE36D29}" destId="{17E24052-32B4-4C5E-8027-A3BD7E2B6303}" srcOrd="1" destOrd="0" presId="urn:microsoft.com/office/officeart/2005/8/layout/hierarchy2"/>
    <dgm:cxn modelId="{C86E7291-0303-4F3C-BF2D-81FD96839B76}" type="presParOf" srcId="{17E24052-32B4-4C5E-8027-A3BD7E2B6303}" destId="{5798D78E-E896-40CA-9525-5780347AC112}" srcOrd="0" destOrd="0" presId="urn:microsoft.com/office/officeart/2005/8/layout/hierarchy2"/>
    <dgm:cxn modelId="{B7361DC2-DB8A-4361-8135-1BC523479FD0}" type="presParOf" srcId="{5798D78E-E896-40CA-9525-5780347AC112}" destId="{8B71E002-8281-497C-823B-5543DE8F4F2F}" srcOrd="0" destOrd="0" presId="urn:microsoft.com/office/officeart/2005/8/layout/hierarchy2"/>
    <dgm:cxn modelId="{ADBD948E-9ED2-496F-9777-45C1131A8EF7}" type="presParOf" srcId="{17E24052-32B4-4C5E-8027-A3BD7E2B6303}" destId="{661C03E5-DAE6-4779-BEA3-93DB5F33BC80}" srcOrd="1" destOrd="0" presId="urn:microsoft.com/office/officeart/2005/8/layout/hierarchy2"/>
    <dgm:cxn modelId="{8233A5F8-7D3A-43B6-A6E6-5326A42313C7}" type="presParOf" srcId="{661C03E5-DAE6-4779-BEA3-93DB5F33BC80}" destId="{7A4A58B5-10B5-41F8-A999-0E81F6AB279C}" srcOrd="0" destOrd="0" presId="urn:microsoft.com/office/officeart/2005/8/layout/hierarchy2"/>
    <dgm:cxn modelId="{332E3BFD-10B5-4E55-B62B-4EB3C042CF94}" type="presParOf" srcId="{661C03E5-DAE6-4779-BEA3-93DB5F33BC80}" destId="{5E2A7894-FED8-4791-A552-0C6350725E07}" srcOrd="1" destOrd="0" presId="urn:microsoft.com/office/officeart/2005/8/layout/hierarchy2"/>
    <dgm:cxn modelId="{ADCBBF87-D83B-45D5-839E-2D93C0EC0407}" type="presParOf" srcId="{17E24052-32B4-4C5E-8027-A3BD7E2B6303}" destId="{8A65E53A-9F4C-4552-97B4-275F1AE4A918}" srcOrd="2" destOrd="0" presId="urn:microsoft.com/office/officeart/2005/8/layout/hierarchy2"/>
    <dgm:cxn modelId="{E4C67EFF-642C-4C73-950D-9CB7E9FA760D}" type="presParOf" srcId="{8A65E53A-9F4C-4552-97B4-275F1AE4A918}" destId="{7FF02691-21D6-421C-A652-5F666A0CE66A}" srcOrd="0" destOrd="0" presId="urn:microsoft.com/office/officeart/2005/8/layout/hierarchy2"/>
    <dgm:cxn modelId="{9C78A163-8DE2-425F-9382-178BF020BEFC}" type="presParOf" srcId="{17E24052-32B4-4C5E-8027-A3BD7E2B6303}" destId="{E658133D-CD67-4D1F-96F3-DFF886916720}" srcOrd="3" destOrd="0" presId="urn:microsoft.com/office/officeart/2005/8/layout/hierarchy2"/>
    <dgm:cxn modelId="{9A9A1001-5568-43D3-A711-B72AC0A3B403}" type="presParOf" srcId="{E658133D-CD67-4D1F-96F3-DFF886916720}" destId="{FEA24D37-95C1-4FA5-9EA1-4B031347EC09}" srcOrd="0" destOrd="0" presId="urn:microsoft.com/office/officeart/2005/8/layout/hierarchy2"/>
    <dgm:cxn modelId="{06C3AFF5-983B-4955-8CE4-8139968F3700}" type="presParOf" srcId="{E658133D-CD67-4D1F-96F3-DFF886916720}" destId="{59A7AB90-F067-469B-9379-EF137CC9E1CD}" srcOrd="1" destOrd="0" presId="urn:microsoft.com/office/officeart/2005/8/layout/hierarchy2"/>
    <dgm:cxn modelId="{68440912-A0AC-4357-8106-5664BB5EB9A7}" type="presParOf" srcId="{17E24052-32B4-4C5E-8027-A3BD7E2B6303}" destId="{B41B92FF-CD5B-4285-BABE-156257B9089F}" srcOrd="4" destOrd="0" presId="urn:microsoft.com/office/officeart/2005/8/layout/hierarchy2"/>
    <dgm:cxn modelId="{CB10958D-CA2D-472B-940D-BBA4C19743E5}" type="presParOf" srcId="{B41B92FF-CD5B-4285-BABE-156257B9089F}" destId="{81BFA7A5-55D0-49F6-8A80-DC990D56FFF6}" srcOrd="0" destOrd="0" presId="urn:microsoft.com/office/officeart/2005/8/layout/hierarchy2"/>
    <dgm:cxn modelId="{C98A636D-0463-492E-9C18-0045713227DB}" type="presParOf" srcId="{17E24052-32B4-4C5E-8027-A3BD7E2B6303}" destId="{56FA2231-2B8E-4476-ACBD-4656DD621CE1}" srcOrd="5" destOrd="0" presId="urn:microsoft.com/office/officeart/2005/8/layout/hierarchy2"/>
    <dgm:cxn modelId="{41E79634-183B-4F1A-932B-436745B43F10}" type="presParOf" srcId="{56FA2231-2B8E-4476-ACBD-4656DD621CE1}" destId="{99BA676F-FE82-4980-B111-93BEC7F96EDA}" srcOrd="0" destOrd="0" presId="urn:microsoft.com/office/officeart/2005/8/layout/hierarchy2"/>
    <dgm:cxn modelId="{20C44E3A-9896-4BEE-B938-0596909459A6}" type="presParOf" srcId="{56FA2231-2B8E-4476-ACBD-4656DD621CE1}" destId="{CF443479-168C-4700-BBE9-6413B591EEFF}" srcOrd="1" destOrd="0" presId="urn:microsoft.com/office/officeart/2005/8/layout/hierarchy2"/>
    <dgm:cxn modelId="{93CA401B-D20D-427C-845A-02FB45E9CB4E}" type="presParOf" srcId="{6EE797B5-3A49-4A5E-A24A-DB29EE419879}" destId="{9FA1A00C-EE9D-4A1E-9895-89BD0BCD82AA}" srcOrd="2" destOrd="0" presId="urn:microsoft.com/office/officeart/2005/8/layout/hierarchy2"/>
    <dgm:cxn modelId="{1F7EE05F-241B-4EAA-843B-2676DCED7961}" type="presParOf" srcId="{9FA1A00C-EE9D-4A1E-9895-89BD0BCD82AA}" destId="{F6E7D29C-623F-46D9-A207-F30A6AF74076}" srcOrd="0" destOrd="0" presId="urn:microsoft.com/office/officeart/2005/8/layout/hierarchy2"/>
    <dgm:cxn modelId="{10AE30C6-7756-4874-9AFB-B247A9BE8F93}" type="presParOf" srcId="{6EE797B5-3A49-4A5E-A24A-DB29EE419879}" destId="{C48A3AB9-6E6A-49D8-85B5-7BF7417DFCC1}" srcOrd="3" destOrd="0" presId="urn:microsoft.com/office/officeart/2005/8/layout/hierarchy2"/>
    <dgm:cxn modelId="{76B36277-F95D-40D8-AA8C-9DBFF61D37C4}" type="presParOf" srcId="{C48A3AB9-6E6A-49D8-85B5-7BF7417DFCC1}" destId="{116602AC-FD34-434F-AB76-61AB6CDDA05D}" srcOrd="0" destOrd="0" presId="urn:microsoft.com/office/officeart/2005/8/layout/hierarchy2"/>
    <dgm:cxn modelId="{48FDF1F8-BB5E-4C51-A05A-AB6F8E4AC9C0}" type="presParOf" srcId="{C48A3AB9-6E6A-49D8-85B5-7BF7417DFCC1}" destId="{B5A607AC-1CFE-4097-9974-21BB75090FDE}" srcOrd="1" destOrd="0" presId="urn:microsoft.com/office/officeart/2005/8/layout/hierarchy2"/>
    <dgm:cxn modelId="{C3DD3F3C-9588-41F1-8109-162E3BA3A52A}" type="presParOf" srcId="{B5A607AC-1CFE-4097-9974-21BB75090FDE}" destId="{BD233AE4-4324-4E3F-83BA-E14A5C7F8165}" srcOrd="0" destOrd="0" presId="urn:microsoft.com/office/officeart/2005/8/layout/hierarchy2"/>
    <dgm:cxn modelId="{8ABCD822-F870-443B-869D-7E5D8823790A}" type="presParOf" srcId="{BD233AE4-4324-4E3F-83BA-E14A5C7F8165}" destId="{1ABDB5C3-9D31-4C86-BE54-3F5F5FC4D4B1}" srcOrd="0" destOrd="0" presId="urn:microsoft.com/office/officeart/2005/8/layout/hierarchy2"/>
    <dgm:cxn modelId="{1033E8EC-0B03-4721-89C8-606337B9B042}" type="presParOf" srcId="{B5A607AC-1CFE-4097-9974-21BB75090FDE}" destId="{695C1D5E-5E19-4124-8174-C94CF416C604}" srcOrd="1" destOrd="0" presId="urn:microsoft.com/office/officeart/2005/8/layout/hierarchy2"/>
    <dgm:cxn modelId="{C0998204-CF23-4DA1-9B9F-B708B8795AE7}" type="presParOf" srcId="{695C1D5E-5E19-4124-8174-C94CF416C604}" destId="{C3AFFFEF-2032-49DD-9892-8CBD9D52649B}" srcOrd="0" destOrd="0" presId="urn:microsoft.com/office/officeart/2005/8/layout/hierarchy2"/>
    <dgm:cxn modelId="{878B7FEB-BCB2-435E-AA5D-04E654AADE6B}" type="presParOf" srcId="{695C1D5E-5E19-4124-8174-C94CF416C604}" destId="{250B46FC-45BE-4D9E-8CC6-79338B1162AE}" srcOrd="1" destOrd="0" presId="urn:microsoft.com/office/officeart/2005/8/layout/hierarchy2"/>
    <dgm:cxn modelId="{ECEF0ECF-3325-4284-A7B1-AE0EDB260658}" type="presParOf" srcId="{B5A607AC-1CFE-4097-9974-21BB75090FDE}" destId="{AFEBD1C3-7EE8-45C1-B455-73E09BF814F0}" srcOrd="2" destOrd="0" presId="urn:microsoft.com/office/officeart/2005/8/layout/hierarchy2"/>
    <dgm:cxn modelId="{11BD0F4B-634C-4B82-AF84-3A69A702B8C8}" type="presParOf" srcId="{AFEBD1C3-7EE8-45C1-B455-73E09BF814F0}" destId="{C83170D4-C498-4E16-9D2D-2D11ABE84F90}" srcOrd="0" destOrd="0" presId="urn:microsoft.com/office/officeart/2005/8/layout/hierarchy2"/>
    <dgm:cxn modelId="{E8075238-9FCF-425B-AC32-07B4BAAC8119}" type="presParOf" srcId="{B5A607AC-1CFE-4097-9974-21BB75090FDE}" destId="{D6F843B8-15A9-4804-8EE9-6E2394C3CE83}" srcOrd="3" destOrd="0" presId="urn:microsoft.com/office/officeart/2005/8/layout/hierarchy2"/>
    <dgm:cxn modelId="{56CF74DD-D751-4BD1-AA3D-1BEC7729866D}" type="presParOf" srcId="{D6F843B8-15A9-4804-8EE9-6E2394C3CE83}" destId="{634D92B4-4FD7-4803-94F6-CEF0015D7FBE}" srcOrd="0" destOrd="0" presId="urn:microsoft.com/office/officeart/2005/8/layout/hierarchy2"/>
    <dgm:cxn modelId="{D36F0019-69E1-4BC5-AFE5-BDF53634691D}" type="presParOf" srcId="{D6F843B8-15A9-4804-8EE9-6E2394C3CE83}" destId="{C23F08B0-C196-4249-8E62-DB4FE86C73C5}" srcOrd="1" destOrd="0" presId="urn:microsoft.com/office/officeart/2005/8/layout/hierarchy2"/>
    <dgm:cxn modelId="{C8706ADD-6B44-4AC5-B818-D2D3D20105E2}" type="presParOf" srcId="{B5A607AC-1CFE-4097-9974-21BB75090FDE}" destId="{55AA5CD1-213D-4356-9F20-BBA83AD191C8}" srcOrd="4" destOrd="0" presId="urn:microsoft.com/office/officeart/2005/8/layout/hierarchy2"/>
    <dgm:cxn modelId="{7194D808-ADA9-4C86-8FE0-B8F184E24DCF}" type="presParOf" srcId="{55AA5CD1-213D-4356-9F20-BBA83AD191C8}" destId="{6A940224-6A4A-484E-A511-277F4453AD28}" srcOrd="0" destOrd="0" presId="urn:microsoft.com/office/officeart/2005/8/layout/hierarchy2"/>
    <dgm:cxn modelId="{8788608A-2C30-4F9A-925F-D5AAA1A6543A}" type="presParOf" srcId="{B5A607AC-1CFE-4097-9974-21BB75090FDE}" destId="{12D256EB-134A-493A-B0DC-8E52EE8925D4}" srcOrd="5" destOrd="0" presId="urn:microsoft.com/office/officeart/2005/8/layout/hierarchy2"/>
    <dgm:cxn modelId="{F3BA92E6-1A1E-4661-B60E-B20582B58E4E}" type="presParOf" srcId="{12D256EB-134A-493A-B0DC-8E52EE8925D4}" destId="{765B33C4-4A52-4C7D-8531-EA821ACBF347}" srcOrd="0" destOrd="0" presId="urn:microsoft.com/office/officeart/2005/8/layout/hierarchy2"/>
    <dgm:cxn modelId="{63357703-DED4-4257-AA9C-C82998874CF6}" type="presParOf" srcId="{12D256EB-134A-493A-B0DC-8E52EE8925D4}" destId="{0482A849-C03B-4274-A054-E12B4C170C4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569480-9127-4615-8885-DD334F1CAC73}">
      <dsp:nvSpPr>
        <dsp:cNvPr id="0" name=""/>
        <dsp:cNvSpPr/>
      </dsp:nvSpPr>
      <dsp:spPr>
        <a:xfrm>
          <a:off x="6233" y="2373372"/>
          <a:ext cx="1763349" cy="11034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The narrator </a:t>
          </a:r>
          <a:endParaRPr lang="en-US" sz="1300" kern="1200" dirty="0"/>
        </a:p>
      </dsp:txBody>
      <dsp:txXfrm>
        <a:off x="6233" y="2373372"/>
        <a:ext cx="1763349" cy="1103432"/>
      </dsp:txXfrm>
    </dsp:sp>
    <dsp:sp modelId="{A14B2029-47A0-4A29-A96B-063CD20F5529}">
      <dsp:nvSpPr>
        <dsp:cNvPr id="0" name=""/>
        <dsp:cNvSpPr/>
      </dsp:nvSpPr>
      <dsp:spPr>
        <a:xfrm rot="17734346">
          <a:off x="1307217" y="2177962"/>
          <a:ext cx="1627051" cy="26586"/>
        </a:xfrm>
        <a:custGeom>
          <a:avLst/>
          <a:gdLst/>
          <a:ahLst/>
          <a:cxnLst/>
          <a:rect l="0" t="0" r="0" b="0"/>
          <a:pathLst>
            <a:path>
              <a:moveTo>
                <a:pt x="0" y="13293"/>
              </a:moveTo>
              <a:lnTo>
                <a:pt x="1627051" y="1329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734346">
        <a:off x="2080067" y="2150579"/>
        <a:ext cx="81352" cy="81352"/>
      </dsp:txXfrm>
    </dsp:sp>
    <dsp:sp modelId="{999A5F0D-E132-4687-B1D2-F06BDE3041B2}">
      <dsp:nvSpPr>
        <dsp:cNvPr id="0" name=""/>
        <dsp:cNvSpPr/>
      </dsp:nvSpPr>
      <dsp:spPr>
        <a:xfrm>
          <a:off x="2471903" y="763675"/>
          <a:ext cx="1748249" cy="1387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depressed</a:t>
          </a:r>
          <a:endParaRPr lang="en-US" sz="1300" kern="1200" dirty="0"/>
        </a:p>
      </dsp:txBody>
      <dsp:txXfrm>
        <a:off x="2471903" y="763675"/>
        <a:ext cx="1748249" cy="1387494"/>
      </dsp:txXfrm>
    </dsp:sp>
    <dsp:sp modelId="{5798D78E-E896-40CA-9525-5780347AC112}">
      <dsp:nvSpPr>
        <dsp:cNvPr id="0" name=""/>
        <dsp:cNvSpPr/>
      </dsp:nvSpPr>
      <dsp:spPr>
        <a:xfrm rot="18289469">
          <a:off x="3956391" y="939336"/>
          <a:ext cx="1229843" cy="26586"/>
        </a:xfrm>
        <a:custGeom>
          <a:avLst/>
          <a:gdLst/>
          <a:ahLst/>
          <a:cxnLst/>
          <a:rect l="0" t="0" r="0" b="0"/>
          <a:pathLst>
            <a:path>
              <a:moveTo>
                <a:pt x="0" y="13293"/>
              </a:moveTo>
              <a:lnTo>
                <a:pt x="1229843" y="132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289469">
        <a:off x="4540567" y="921884"/>
        <a:ext cx="61492" cy="61492"/>
      </dsp:txXfrm>
    </dsp:sp>
    <dsp:sp modelId="{7A4A58B5-10B5-41F8-A999-0E81F6AB279C}">
      <dsp:nvSpPr>
        <dsp:cNvPr id="0" name=""/>
        <dsp:cNvSpPr/>
      </dsp:nvSpPr>
      <dsp:spPr>
        <a:xfrm>
          <a:off x="4922473" y="8887"/>
          <a:ext cx="3605692" cy="877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Reading in chamber, alone at night</a:t>
          </a:r>
          <a:endParaRPr lang="en-US" sz="1300" kern="1200" dirty="0"/>
        </a:p>
      </dsp:txBody>
      <dsp:txXfrm>
        <a:off x="4922473" y="8887"/>
        <a:ext cx="3605692" cy="877899"/>
      </dsp:txXfrm>
    </dsp:sp>
    <dsp:sp modelId="{8A65E53A-9F4C-4552-97B4-275F1AE4A918}">
      <dsp:nvSpPr>
        <dsp:cNvPr id="0" name=""/>
        <dsp:cNvSpPr/>
      </dsp:nvSpPr>
      <dsp:spPr>
        <a:xfrm>
          <a:off x="4220153" y="1444129"/>
          <a:ext cx="702319" cy="26586"/>
        </a:xfrm>
        <a:custGeom>
          <a:avLst/>
          <a:gdLst/>
          <a:ahLst/>
          <a:cxnLst/>
          <a:rect l="0" t="0" r="0" b="0"/>
          <a:pathLst>
            <a:path>
              <a:moveTo>
                <a:pt x="0" y="13293"/>
              </a:moveTo>
              <a:lnTo>
                <a:pt x="702319" y="132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3755" y="1439864"/>
        <a:ext cx="35115" cy="35115"/>
      </dsp:txXfrm>
    </dsp:sp>
    <dsp:sp modelId="{FEA24D37-95C1-4FA5-9EA1-4B031347EC09}">
      <dsp:nvSpPr>
        <dsp:cNvPr id="0" name=""/>
        <dsp:cNvSpPr/>
      </dsp:nvSpPr>
      <dsp:spPr>
        <a:xfrm>
          <a:off x="4922473" y="1018472"/>
          <a:ext cx="3605692" cy="877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He says, “ eagerly I wish the morrow”= wanting time to pass quickly.</a:t>
          </a:r>
          <a:endParaRPr lang="en-US" sz="1300" kern="1200" dirty="0"/>
        </a:p>
      </dsp:txBody>
      <dsp:txXfrm>
        <a:off x="4922473" y="1018472"/>
        <a:ext cx="3605692" cy="877899"/>
      </dsp:txXfrm>
    </dsp:sp>
    <dsp:sp modelId="{B41B92FF-CD5B-4285-BABE-156257B9089F}">
      <dsp:nvSpPr>
        <dsp:cNvPr id="0" name=""/>
        <dsp:cNvSpPr/>
      </dsp:nvSpPr>
      <dsp:spPr>
        <a:xfrm rot="3310531">
          <a:off x="3956391" y="1948921"/>
          <a:ext cx="1229843" cy="26586"/>
        </a:xfrm>
        <a:custGeom>
          <a:avLst/>
          <a:gdLst/>
          <a:ahLst/>
          <a:cxnLst/>
          <a:rect l="0" t="0" r="0" b="0"/>
          <a:pathLst>
            <a:path>
              <a:moveTo>
                <a:pt x="0" y="13293"/>
              </a:moveTo>
              <a:lnTo>
                <a:pt x="1229843" y="132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0531">
        <a:off x="4540567" y="1931469"/>
        <a:ext cx="61492" cy="61492"/>
      </dsp:txXfrm>
    </dsp:sp>
    <dsp:sp modelId="{99BA676F-FE82-4980-B111-93BEC7F96EDA}">
      <dsp:nvSpPr>
        <dsp:cNvPr id="0" name=""/>
        <dsp:cNvSpPr/>
      </dsp:nvSpPr>
      <dsp:spPr>
        <a:xfrm>
          <a:off x="4922473" y="2028057"/>
          <a:ext cx="3561833" cy="877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He has “sorrow for the lost Lenore”.= he’s been thinking of his dead wife.</a:t>
          </a:r>
          <a:endParaRPr lang="en-US" sz="1300" kern="1200" dirty="0"/>
        </a:p>
      </dsp:txBody>
      <dsp:txXfrm>
        <a:off x="4922473" y="2028057"/>
        <a:ext cx="3561833" cy="877899"/>
      </dsp:txXfrm>
    </dsp:sp>
    <dsp:sp modelId="{9FA1A00C-EE9D-4A1E-9895-89BD0BCD82AA}">
      <dsp:nvSpPr>
        <dsp:cNvPr id="0" name=""/>
        <dsp:cNvSpPr/>
      </dsp:nvSpPr>
      <dsp:spPr>
        <a:xfrm rot="3946646">
          <a:off x="1264844" y="3692339"/>
          <a:ext cx="1711797" cy="26586"/>
        </a:xfrm>
        <a:custGeom>
          <a:avLst/>
          <a:gdLst/>
          <a:ahLst/>
          <a:cxnLst/>
          <a:rect l="0" t="0" r="0" b="0"/>
          <a:pathLst>
            <a:path>
              <a:moveTo>
                <a:pt x="0" y="13293"/>
              </a:moveTo>
              <a:lnTo>
                <a:pt x="1711797" y="1329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3946646">
        <a:off x="2077948" y="3662838"/>
        <a:ext cx="85589" cy="85589"/>
      </dsp:txXfrm>
    </dsp:sp>
    <dsp:sp modelId="{116602AC-FD34-434F-AB76-61AB6CDDA05D}">
      <dsp:nvSpPr>
        <dsp:cNvPr id="0" name=""/>
        <dsp:cNvSpPr/>
      </dsp:nvSpPr>
      <dsp:spPr>
        <a:xfrm>
          <a:off x="2471903" y="3885851"/>
          <a:ext cx="1748267" cy="12006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spiritual</a:t>
          </a:r>
          <a:endParaRPr lang="en-US" sz="1300" kern="1200" dirty="0"/>
        </a:p>
      </dsp:txBody>
      <dsp:txXfrm>
        <a:off x="2471903" y="3885851"/>
        <a:ext cx="1748267" cy="1200651"/>
      </dsp:txXfrm>
    </dsp:sp>
    <dsp:sp modelId="{BD233AE4-4324-4E3F-83BA-E14A5C7F8165}">
      <dsp:nvSpPr>
        <dsp:cNvPr id="0" name=""/>
        <dsp:cNvSpPr/>
      </dsp:nvSpPr>
      <dsp:spPr>
        <a:xfrm rot="18289469">
          <a:off x="3956409" y="3968091"/>
          <a:ext cx="1229843" cy="26586"/>
        </a:xfrm>
        <a:custGeom>
          <a:avLst/>
          <a:gdLst/>
          <a:ahLst/>
          <a:cxnLst/>
          <a:rect l="0" t="0" r="0" b="0"/>
          <a:pathLst>
            <a:path>
              <a:moveTo>
                <a:pt x="0" y="13293"/>
              </a:moveTo>
              <a:lnTo>
                <a:pt x="1229843" y="132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289469">
        <a:off x="4540584" y="3950638"/>
        <a:ext cx="61492" cy="61492"/>
      </dsp:txXfrm>
    </dsp:sp>
    <dsp:sp modelId="{C3AFFFEF-2032-49DD-9892-8CBD9D52649B}">
      <dsp:nvSpPr>
        <dsp:cNvPr id="0" name=""/>
        <dsp:cNvSpPr/>
      </dsp:nvSpPr>
      <dsp:spPr>
        <a:xfrm>
          <a:off x="4922490" y="3037642"/>
          <a:ext cx="3561833" cy="877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“thing of evil!”=Believes raven is a bad omen</a:t>
          </a:r>
          <a:endParaRPr lang="en-US" sz="1300" kern="1200" dirty="0"/>
        </a:p>
      </dsp:txBody>
      <dsp:txXfrm>
        <a:off x="4922490" y="3037642"/>
        <a:ext cx="3561833" cy="877899"/>
      </dsp:txXfrm>
    </dsp:sp>
    <dsp:sp modelId="{AFEBD1C3-7EE8-45C1-B455-73E09BF814F0}">
      <dsp:nvSpPr>
        <dsp:cNvPr id="0" name=""/>
        <dsp:cNvSpPr/>
      </dsp:nvSpPr>
      <dsp:spPr>
        <a:xfrm>
          <a:off x="4220170" y="4472883"/>
          <a:ext cx="702319" cy="26586"/>
        </a:xfrm>
        <a:custGeom>
          <a:avLst/>
          <a:gdLst/>
          <a:ahLst/>
          <a:cxnLst/>
          <a:rect l="0" t="0" r="0" b="0"/>
          <a:pathLst>
            <a:path>
              <a:moveTo>
                <a:pt x="0" y="13293"/>
              </a:moveTo>
              <a:lnTo>
                <a:pt x="702319" y="132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3772" y="4468619"/>
        <a:ext cx="35115" cy="35115"/>
      </dsp:txXfrm>
    </dsp:sp>
    <dsp:sp modelId="{634D92B4-4FD7-4803-94F6-CEF0015D7FBE}">
      <dsp:nvSpPr>
        <dsp:cNvPr id="0" name=""/>
        <dsp:cNvSpPr/>
      </dsp:nvSpPr>
      <dsp:spPr>
        <a:xfrm>
          <a:off x="4922490" y="4047227"/>
          <a:ext cx="3605675" cy="877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“Plutonian shore”= refers to the underworld and the raven coming from there.</a:t>
          </a:r>
          <a:endParaRPr lang="en-US" sz="1300" kern="1200" dirty="0"/>
        </a:p>
      </dsp:txBody>
      <dsp:txXfrm>
        <a:off x="4922490" y="4047227"/>
        <a:ext cx="3605675" cy="877899"/>
      </dsp:txXfrm>
    </dsp:sp>
    <dsp:sp modelId="{55AA5CD1-213D-4356-9F20-BBA83AD191C8}">
      <dsp:nvSpPr>
        <dsp:cNvPr id="0" name=""/>
        <dsp:cNvSpPr/>
      </dsp:nvSpPr>
      <dsp:spPr>
        <a:xfrm rot="3310531">
          <a:off x="3956409" y="4977676"/>
          <a:ext cx="1229843" cy="26586"/>
        </a:xfrm>
        <a:custGeom>
          <a:avLst/>
          <a:gdLst/>
          <a:ahLst/>
          <a:cxnLst/>
          <a:rect l="0" t="0" r="0" b="0"/>
          <a:pathLst>
            <a:path>
              <a:moveTo>
                <a:pt x="0" y="13293"/>
              </a:moveTo>
              <a:lnTo>
                <a:pt x="1229843" y="1329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0531">
        <a:off x="4540584" y="4960223"/>
        <a:ext cx="61492" cy="61492"/>
      </dsp:txXfrm>
    </dsp:sp>
    <dsp:sp modelId="{765B33C4-4A52-4C7D-8531-EA821ACBF347}">
      <dsp:nvSpPr>
        <dsp:cNvPr id="0" name=""/>
        <dsp:cNvSpPr/>
      </dsp:nvSpPr>
      <dsp:spPr>
        <a:xfrm>
          <a:off x="4922490" y="5056812"/>
          <a:ext cx="3561833" cy="877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5000"/>
                <a:satMod val="12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59000"/>
                <a:satMod val="13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55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0000"/>
                <a:satMod val="125000"/>
              </a:schemeClr>
            </a:gs>
          </a:gsLst>
          <a:lin ang="5400000" scaled="0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Calls the raven a “prophet” which is an individual who has come in contact with a divine or supernatural being.</a:t>
          </a:r>
          <a:endParaRPr lang="en-US" sz="1300" kern="1200" dirty="0"/>
        </a:p>
      </dsp:txBody>
      <dsp:txXfrm>
        <a:off x="4922490" y="5056812"/>
        <a:ext cx="3561833" cy="877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07635-D71D-4643-BF88-B75212A5974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00B7C-E715-455B-91E2-D3B02E8F18B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07635-D71D-4643-BF88-B75212A5974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00B7C-E715-455B-91E2-D3B02E8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07635-D71D-4643-BF88-B75212A5974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00B7C-E715-455B-91E2-D3B02E8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07635-D71D-4643-BF88-B75212A5974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00B7C-E715-455B-91E2-D3B02E8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07635-D71D-4643-BF88-B75212A5974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00B7C-E715-455B-91E2-D3B02E8F1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07635-D71D-4643-BF88-B75212A5974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00B7C-E715-455B-91E2-D3B02E8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07635-D71D-4643-BF88-B75212A5974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00B7C-E715-455B-91E2-D3B02E8F18B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07635-D71D-4643-BF88-B75212A5974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00B7C-E715-455B-91E2-D3B02E8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07635-D71D-4643-BF88-B75212A5974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00B7C-E715-455B-91E2-D3B02E8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107635-D71D-4643-BF88-B75212A5974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00B7C-E715-455B-91E2-D3B02E8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E107635-D71D-4643-BF88-B75212A5974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5F00B7C-E715-455B-91E2-D3B02E8F1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107635-D71D-4643-BF88-B75212A59749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5F00B7C-E715-455B-91E2-D3B02E8F18B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24000"/>
            <a:ext cx="7772400" cy="1975104"/>
          </a:xfrm>
        </p:spPr>
        <p:txBody>
          <a:bodyPr/>
          <a:lstStyle/>
          <a:p>
            <a:r>
              <a:rPr lang="en-US" sz="8800" dirty="0" smtClean="0"/>
              <a:t>The Raven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400" dirty="0" smtClean="0"/>
              <a:t>By Edgar Allen Poe</a:t>
            </a:r>
            <a:endParaRPr lang="en-US" sz="4400" dirty="0"/>
          </a:p>
        </p:txBody>
      </p:sp>
      <p:pic>
        <p:nvPicPr>
          <p:cNvPr id="23554" name="Picture 2" descr="https://encrypted-tbn2.gstatic.com/images?q=tbn:ANd9GcQ2bcwgj-MalbD3OfgChWDr6RPnUPYKdbv4mqK_d6C-zbI_HiJGi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359114"/>
            <a:ext cx="3276600" cy="2498886"/>
          </a:xfrm>
          <a:prstGeom prst="rect">
            <a:avLst/>
          </a:prstGeom>
          <a:noFill/>
        </p:spPr>
      </p:pic>
      <p:pic>
        <p:nvPicPr>
          <p:cNvPr id="5" name="MS900075064[1].wav">
            <a:hlinkClick r:id="" action="ppaction://media"/>
          </p:cNvPr>
          <p:cNvPicPr>
            <a:picLocks noRot="1" noChangeAspect="1"/>
          </p:cNvPicPr>
          <p:nvPr>
            <a:wavAudioFile r:embed="rId1" name="MS900075064[1]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18870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Plutonian</a:t>
            </a:r>
          </a:p>
          <a:p>
            <a:pPr>
              <a:buNone/>
            </a:pPr>
            <a:r>
              <a:rPr lang="en-US" dirty="0" smtClean="0"/>
              <a:t>=relating to  the Underworld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4648200"/>
            <a:ext cx="4038600" cy="17346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Pallas</a:t>
            </a:r>
          </a:p>
          <a:p>
            <a:pPr>
              <a:buNone/>
            </a:pPr>
            <a:r>
              <a:rPr lang="en-US" dirty="0" smtClean="0"/>
              <a:t>= Athena, goddess of wisdom</a:t>
            </a:r>
            <a:endParaRPr lang="en-US" dirty="0"/>
          </a:p>
        </p:txBody>
      </p:sp>
      <p:sp>
        <p:nvSpPr>
          <p:cNvPr id="32770" name="AutoShape 2" descr="data:image/jpeg;base64,/9j/4AAQSkZJRgABAQAAAQABAAD/2wCEAAkGBxQTEhUTExQWFhUXGB8aGBgYGBwYHBsfHiAbGxwgGxoeHyggHB8lHyAaIjEhJSkrLi4uHx8zODMsNygtLisBCgoKDg0OGxAQGywmICYvNDcvMC8sLC80LDg4LCwsNCwsLCwsLCwvLDQsNCwsLCwsLCw0LC8sLCwsLCwsLCwsLP/AABEIALkBEAMBEQACEQEDEQH/xAAcAAACAwEBAQEAAAAAAAAAAAAEBQADBgIHAQj/xABAEAACAQIEAwYEBAQEBgIDAAABAhEAAwQSITEFQVEGEyJhcYEykaGxI0LB0QcUUmJyguHwJDOSorLxwtIVNEP/xAAbAQACAwEBAQAAAAAAAAAAAAADBAACBQEGB//EADoRAAEDAgMECgICAgIBBAMAAAEAAgMEERIhMRNBUWEFInGBkaGxwdHwMuEU8SNCM1KSJHKCsgYWYv/aAAwDAQACEQMRAD8A8NqKK6zhmYMVEhRJ9K4SBkVZrC69tyqC11VRK8Pc2jdiEBiepPSqbRuPBvV8DsOLcphcA9wSokZgu/M10vAOHeiR08kjcTRvsq8ThyjFGiVMHWuggi4VJI3RuLXahVRXUNfKiilRRSoopUUUqKKVFFKiilRRSoopUUUqKKVFFKiilRRSoopUUUqKKVFFKii+xUUT7sf2Wu4+9kQ5La/8y4RIUekiSeQ+1L1VSynZid3DeTwCJHG6Q2CcdqOxtm0GOGvM3diX7waEcypVeXSPelKWvdIQ2UWJ0+EzLRlrcTTfivnabszasYOzdVTncr4iTtBkxsJNSlrTNUPZuarVFM2KJp37/BJMT2aujMVhwq5jG4HpTX8uMOwnLOyCKWQtxAIjgfZG7iLfeTlVlYp4S2YroR5a6TQqivjhcW6kEX5XV4KJ8ouO7mk+L4betCblp0B2LKQD6HY02yRj/wASClXMc3UISrqqlRRaLs5gi+Hxjj8loH6gH70lVSBssTeJ9kzABheTw9007IdjUxK5r91rWeRbCxMjSWnlPL6il6yvfE8RxNBO8nTusiQ0hfHjJyTDtXwb+T4cLJOZxd1b+3QrA5CSflHKlqOpNRWF9rC2nNXmbgp8HND8F4QP5ayyzma8hMnfMJ0HQR9RRqiptKeQd5W+U50dZoDDvIPr8LvH9gbl2/iO7uJAusAGBk7HQ7RqK5D0mxsUYLSbjdnZAmpS95ffXP7mgX/h5iFMMyKOpI+wJNGPSsIGjvD5Q29HudofvisxxTBi1cNsMHjmNvby5/Kn4nl7cRFklIwMcWg3shKIhru6BpBrgXSq66uKVFFKiilRRSoopUUUqKL6RUUXyoopUUUqKKVFFKiilRRSoopUUX0NUUXsHZHHW7+H7vCo9pV8JTwgs0D8+pYmd466V53pLFE8PkN+HLuW3RYHsOEWtr8ri7YIVmYDxDblHT6mhxEOyCYk6pX18acQq23EhNBIUiOWn+m9ViAp5DIN+qj42yssAmfD8GEJaBquU5iIImYI139KVlnMh775IgY1rcIG7sXV3ia6WEAuMR8IGW0omdRu2sb6dFokVO9xMgy4nU8uz7mgHWx8Ahu3rZMC6H/mMk3VQeHMTI8P5YAkkRqR11apIg2qZY7je55feKVntsXHdfK33ReKV6RZKlRRek9l+F3LGDvC4jK1828sgiVJTTXn5V5+unbJUswEHDe/bYrWpIv8Lg7eR99Vfw8OO9UqQqORMfAZK6+RP3PWqyFjg03zI8UaAGMuafxxZJjxq0MbhCpIW4nM6+ExB9JymegmuRu2MgkAvuP3xC5NFiGDzQfD+HX7YsBVH4WU5i65SQGUxBJgg9AfSuve1xeTfO+7jbu3LrWObhA3W8sXymmGwDXbqJOZtfEdBmMszbHc6e4pSWZsLXEZAf1ZMAWbcrCdou07lrlm2MoBKsxOZjBg8gAPID1mtulo2gCR5ubZclnT1xN2MyWUZpkmSTznn1PWtFZ3FfHaY9IqLhK5rq4pUUUqKKVFFKiilRRSoom3ZfhDYrE27KiZMt5KN6XqqhsERkduRYYzI8NXHaXCG1ir1s/lcx6bj6RVqeQSRNeN4XJW4XkJZRkNSoopUUUqKKVFFKiilRRSoopUUXpf8I8cFXEKwzBSrIDyYq8EHzKqI8hWB07CXtZh427slqdHElr2g8P2tRj7QKnyJHy0pKjWjO2wA5LLZwlyDs2x6GtCSPGMkox+EobHcVKyDPr1/auR0dyrOnWm7P3Fw1nvHjv7ozQfyA6Lm6ACNOZ9aNK4MFm9yo0FxzVd1bmIs3raK3eX1yZngADNJnWZaJMDoOQrOadnM178wDc2BNza3gP3vRZWY4iAM93JeU8Y4Y+GutZuCGU+xHIjqK9HDMyZgezQrEexzHYXar5wgIb1sXTCZhmJ2A8/KiOxWOHXcqttcYtF7rcH8wqsml22hS4p1B2IJGzKRNeaELHRAW08f7utsnC+x0OnBZ25jUSUylPxA1wTMsCSN9d/ONdqGyFznXdnll9/SLiAFmpXguIBLxtsYS4Cqn+nNOh/tkz5GOU1o7C7Ad/qh7TOx/pO+FJMHqKG9gba6jDc5Jzw20FR7ucIRoCdTrJaB1jLHpWDUvxuDAL3+j3TZd1gy114RjGm456sT9TXuGDqjsXnJSMbu0qkNpFWsh3ysvldXF8qKKVFFKiilRRSoopUUX0Caii9A7AYB8PxFgG0S3LTzkAgfOsjpVzJKSx3nLxT1C07a3LNYvjOKN2/duEkl7jNr5k1qRMEbAwbgk3G5JQVXVVKiilRRSoopUUUqKKVFFKii+1FF7pwbg1iyosIsJvcb8zROZiw5gZtoidK8XV1k0jy4nQ5D7zXp4adkEJIGdkDexZk5gQSZPn5/wCIcx7+jMPUNxp98laVt2WOqS8Xs5ipXk01qxmyzXapLjLqhwWBgawBvGw+dMYSRYKlwNVZh+KPcYuw0BmCdAepO5IE+kmImhugAFldsl9y1PAbFxx3tx8iqQQRIgeeupO0Utsmju4/Qrh5S3+KGLw9xQxWLpjuv6ssalhyBOwq1Bi2x2f4b+3l7pesDWxgO/P0HNeY1srNXpXY3iTCyCbkNbUFTqWIJjLA1ZdjHIT6ViV7S2W7Rr4ab1sUuH+OMXH33JxxiyuKXvLcLeWfDIi4BI0PPy6beg43AHMa+SK5hHYs5hMNnuCRqDqDuOoI5U6XWGSAcythg0W1bgchAFZlU+6bgZmmOCwIZLrupZVAULMAmBnjnImNOh6VjyS4HMaDrn55eKO59nYQdT98V4720wC2MZcRRlUwwWIy5gDEdAZ9q9lRSmWBrz9zWBVxiOUtCRGm0svttCSABJJgDzqKaq7+VY2+8jwBspPnvXMQvberYHYcVslQRXVVfKiilRRSoopUUWzHA1tY7C21WVa0lwncGQTJ+h9xWa6qLqeR5yIJHnZObBu2Y1uht+16Fx3AGxhb+JGWQhhlgycpiSOh0rztHU7aoZC4m19CtWYsjY/ALOsvCyK9ovPL5UURnCeHtfuraTcnU9BzNDlkbGwuduVmNLnBoVnH8ALGIuWlJIQwCd9ga5DJtIw/iuyMwOLeCX0VUUqKLq2hYgASSYA6k1FF8IjSoorcLhmuMERSzHYD51Vzg0YnaKzGOe7C0XK1fZbsNfv3lDgKoMsJBaB5A6D1IrMrOlYYI8QNzuTsVBJe8os3fdet464tqyFGuxdhqGYjYdQPrHka8vS001VMS0dnLmefprwWnJUNa7G/TcFmMdxrDlQmW5nPMqI+ebSvSN6Pkp4xjGSXFY2eSzDmgLMyxKnL1jlA/WhiQYhnki7F1jcZpdxTDqQW0jryp5siVLSDYoDhuHRT3lxgRPhQGTPmBJnyihySOOTQrtYNSVssBYvXgTlNq2okM0D2VNgx0iZPkDWfPfCSTflu/f3UI0ZANgLev6Xk/aC264i6twlmDESxkxy19Iregc10bXMFgQsSUEPIJ3rrs5he9xVlImXE+g1PtAqTyCONzzuC4xpc4AcV6dx7iwVmtWUUaSYAHyG1YUEIaA9+Z3k3Oq27E3awZBZfDpfVyVYiTqNxPpsD51o4WObmEDE5pyKcEOo71z4zpsPQEx96BIcPVCu0FxunHDcHcuyVMQN9z7ch96znRm1ynBM0ZBMsNiGtoqD4VYge/jg+es+Y9DWfLGJHYjrb0yRg1peQe5JO2/Z0XnxOKmWNsKknwmSMsabhRFP9F1+zZHARxv8Ae1IS0IeLt/K2iyXbDgjWsJg7rBQQndmN21ZgT1jxCekVrUNUJZ5WC9gbjwCQqqfZNbfXelXZKwj4zDqx8JfUdDB/YU1VucKd5GoBQaX/AJm9q0HZjgrXUxWGa0xZWzLykaho8x4SPcUhX1TYzHMHZH7+loUbSGyRPGSxWNw5tu1tt1Yg+1a0bw9ocN6yntwuLeCoq6qvlRRaLsZwdcQ2IzrIt4dnXUiHBULsdeelJ1tQ6FjS3e4Du3pujhEslnC4stHhey1u3i0t5Jhrc5jPxxuDpWc7pB7oC6/HyWsyiphISMw39r0O7wcZyoh3t2ZJHMyQo+Q+leb/AJbnNxnIOd/ZTDZmXDsIGeXIb0Qjpaw4tXQGW4WDrvG2n0oJDpJsbMiLWKjmbSQlu4JbjeE4d8MXQJoICMoInUCOh0mm4quoZNhJPbdVdGC7A5gOWWS8U4fw0vilssCPHDDoBqfpXtpJQ2IvHBecawl+A8VpuxWEUcQupbUkLIVd9AddfaszpOUilDjvsnaFrRU2Oguuf4p8LFrE5xz0b2Gh9Y09q70LUGWCx3LnSDRjDwNUP2T4BbuWXu3lzTIQZiIjc6eelGq6x0cgY3vVaelxxl5CRcB4d32IS3ymW9Bv+1OzSiNhcUrFGZHhoTzsLwwXMU7MmlohiP6fGAfkJFJdJ1GyiAB1v6FMUUG0fnu9brjEdm2xOLxS2WUBL5XWQIJbWQPLai/ymQwsdJvA9AuNpnzSPDBofcrZ/wAOeyRw2Mu99ldcgFthEMdCwiZAHOelYfTPSDZaUbI53z5Jynp5YHOdbv8AhbW61tS7Wxo86g63J6dLfT+r0+LDaHloD9Ru4dvF3p2p5gfIAHaD74pZxbHohCuSG7p8oy7uWUADp4TlHLQV6/ofZQRBzjlfP1WVXMe97mtGdsljG4LcVLhvEpeRzmTTw7QNNDoRzrepzBXRGQG4d9yWa+SWlc0N3DxQF1MQoBBVkMHaD7edAk6IZY4T5pyPph9+sB4ftWXrZXxSChiWAMa/1DUqeXOsUNs4xuFnDd8Lac8OYJRmDv8AlH4M2baLeCm5mOUNGk9BMR0mg3kxbPK/3gqBow47EhVdrON4sWA6QibHLqVnnPLkJAolPDG6W0uZ3cPD5Ss8rhESzLjx8V5ozSZOpO5rbWQnnZHidrD3jcuAnwwpEeGdz6xp7mlqqF0seBp/fJGp5GxvxOH3ivRhwvD4i2LmFYd4NSDu/PUjfrrrz1555d1sDxY8PgrSa4gYmG4P3MIXC3BJAtOXBhgEZiDrocoPr571R8+yFja3MgeqsGAi590JjMaLhKifDq0gr1AABgwNZMbx0odnE43b+9Hw2aQPi62PYq+NuophzMQSbjkuuKWjZutoGRt1OxjX9vSBWLNCWngdx+/c0/C9sjQCvlt07twwL2Xga7oQZAb30Dexg7quaXOBZk4efG3x4ZIpxBwvruPH9rN/xF4F37YfI5AK6CJAkKsDXcZfr89PoesbEyQPG9J1NK+fQ6HPvOqwvE+B3cC1u/MhbnhMEEMjGPKZU9a3YqmKpBYOGY5ELMlp3wWcSDmt/a4+pvd6sWWdMrMukk5GDHzkH2Jrz76JzYzGesAcr94st1gjs0uOudvZB9puxK3P+KW4X7wEsUgjMFLayJG29M0PSwBED22tYDsvZI1FIx7nOBtle3HLcvMsIkumb4Sw5bida9C42BKxxrmmna7g7YfEOCPCXbLpHPb/AHyilqKpbPEHDW2aYqodm/kdFuf4S8C/Cv4i7/yyo8IPxBZMH16elYnT9XYsiZ+V/DcnaBroxi3uyHym+PLXLGMxITxHuypH5SrKAB/l+560nEAySKEnLPvuD7rUm/xNLWHMHxy+2TDC3bttLmIiFuIFMnWVBEjzLSfelpWxPcId4N/vci7Njnhp1ySO/jHfUzvPzptsbW6LTYxrcgiOHYsa23mDEHoRP7mqSxn8moczL9ZqH4nwNW4nhnteEXEGnmwePlBPypqmrMNBI2TUX9vleekhcaoSEZN18/6TLhnDRh7z4m2mUDEMrRo0cvnt70lNUGaMQuN7tFvvJMshZcggYnZpb264Gz4G3ddcpDKp08WrEAn1Bij9GVbW1Rjabi3tog14bI0tGoIt6EL52dFhMC2Hyk3Va4CRyAZkHrryq1ZtXVIlB6th6AolFEWswXy6wP8A5H+l12L7K91jsVeaGt2reij8xdQ0j6+5qdI9IY6SOMZFx8LGyWFNsZS5uhyHuq/4d4Z8PeugqG79/EDr+GC08urfSrdLyRzxNsfxHnZEgoywve857lrOH4bDWGxDKgPfMHbTnrE+k8o+tZM89RUNja42w5IzafD1mix3niqFxTMhuQFsCVJC5tSOayCUEgn1G8EVp0XRpkdc3v6c/jx4INXUtjyOqCw/GVN4huZka5vkeY6H23rTqehNhaRpy3j37ECm6TEg2Z13fvmrO0l03UyqdIMruG28J12+esV1kTGkEjTRRxdxXnKYq4lwqqMLbAD8zeIKCSx5ideUAjbns0s5yIKz6mmtkc1oOz+J7zDOSPgJaP7Tqw+Wo9POtZkl+ssp8djhUxOEuWSWtwVO6kSCD1HOla6kjqG5jrbjoR3pqjqpKd1gervGo8EHgXw4zC4wClp7stkQHyVj+9YM0E7CC6Mkjfa/mFsxVETgcLwAd17eSr7UcQtNhri2QgnKD3YEQDzYCCZjmTVKaOYytdKCBnrx7NVWoLNk7Ab6dmq89rWWWvlRRb7gjG5hdCRdtKGtsDDQSRE9ARrOmutZVQ0Ce50dkeG729FqQX2I8vFNrOPxVt0N4BWBXUj/AJgB/qU5SRJ2EifOl6uBjm2Iy9FoUpDjrnwO/duRWPs+O+QJIdWA6q5CsPcEH1C9KQgd1WAnUEd4FwfvFMTgiNrhu/pd8Avm3dCqRB1WZ8XMD+3Stuij2wIcbHTvWF0hK6nIs241PILUcSxpuJqqgjT4y2+myrR5OjWuvjcLJKPpMgjA03PFJbN9rbTproQdQQRqCNjInSsSs6P2Qu03A+3Frj35LbpawT9R4tf7bMA37u9HWsUVK5dVGqzqVjdfbSDzEbkE1kvjDgSdd/z939qfDBm06+v74qvtDwlcXhEsghQl0sVPvrPua5SVLqaoMhzuLJaWAPcQ/QrJ8Z7EXRduFMzDMMkGRrA0H0rZp+l4y0B2ud0KSmZIcQNuA4fQvSeCYaMFbw7eG4bGVgdDMZZNeZqpf/VmZuYDr+649pJzzGXosW/8Nf8AhkDQr23LAZtMpiRPrrW5/wDsF5uqMiPNUFPAQGZ8b+yL/iH2fbFYbDMktcDBWYCZ8Ma+4oPRFc2CaRr8mnMeK7U05mdgblncXW04Lh0s4ezYYKs2wpHmAAZrEq5HTTvlad6IWH/XRtrJMcAiM1tm8JvG6AuoAMDKR5gCnP5DnhrwMw22fr4pyPFbGBmRYqvj2ON3JbHw5y0eSgx967Sw7O799kemi2d377INcCXskgbU/FEXXeNyhqsEoBQF3CfMCflUOJh6yYjqsTskfw0m5bOSe+RFyf5c36MaXmOBwxfiSb9/9BBqG4HYiMic+9FY+0buHs2mf8RNc3npv9KFE8RTOkaMigtZZ7juNlfiOGnFNbt3LniVs7cwRmzwPSBQ2VApwXMbla3la6G4hjSQMsvJLuzXZt7WPv3biHIxciYyjMSdOu9M1leyWjaxhzy+EsGhoc9rvy3d91qk8F8uqRbFicw5mRA9QBWUetFhceti9lDdzLOOd0n4ljUW8+IRwx7rusg5SZMnaecb+VOQROMQicLZ3v8Ac/ZEjblhI3pC2JLQqrmk6vrlAGvhBAkxz125a0+GBtyTblv7/oTpDibnRWdpuILba2ijK0CHH5iRJzDmNzXsehYGiLGMifBeQ6RkcXYTosphz3jeEw3eAZFBMEnXKRsTtHM6daarKhgb1tOHH9IdNA/FcePD9+i1WOyWEyu696d5bRPJf6mEGW26cicKOEyixuAdLanmeXDeVpmfC643LJm5mVlzsyhfCx0zkgBwIHi2HzidKbazYnCzU6jW37RQ/b3Lza2/LMfrciMBde1ZCZCCV8W25351vRN6mFeenPWuE54U5usAOQ1/SuVMojIaNSu08Zku7cF32g4HCyRE9KI25CESAcl55xPAG2xjn8j5GhPZiFkxG/NIcTbg6bET6eXtWdYjIo5HBU1FxanA6WrRGhC6EaEanY8qzpz/AJD93LapGgwC/P1Te1xZyht3ZdTqDAzKeR8/v67Uvg/6943fpHLbEHetAL2Yd51sSfVTP3FZeCzsB/7eq0JHYoHO7/dLb17urwGumbbcZsw09oPvyrageGNYeRPjl7LCqWbZz7cQPDM+ZI7QtXwrFKyZCNCI9KKxxFnb0OSNrha2S+YuyZ2+E685B2Mn/wB6V2VjXNtbI59h+FSAva8HeMr8R+kDiGIBCxPxLIkZl1EjmDtHQmvPPj2b8/oW6x4kahRjrr/i28OqLzKMI038Oh6yPlrU2UbP8b3knn8+6swWTZeJZDJYdRqdfSRv5UoafFlb793qxbcaKm92gTPmL+4BJ+pXerMonYbW++a4G2bZfL3H2uyLYusOWgjz1P711lG2PN9vNRkVkTwri2RYcOGDGYusN9RoDG2m3I0OopsRBba3YPdR8GM/0i/5220eO6I28St/5LP1oGyeNw8CPQrohkGhHgumtK8kXVnlmBT/AOwrgcW5YT6/CtjewZt8EHfEZTzAOkifFtAnXRTPMTtTLW5Hh8LgqLnDxTnso4e29swGgsAeY6jrW3QsAZ2rMrnHGCEjvP8AieQJBpTpFvWumqNxsvvBVyF4Kzqo8Q6kT9I9jSNQ0OaL9uh+E3NNtRYBXOVDEs8AHTKJJMTuYA+s0LCbWAz+/dyrjkdk0eKqw10tqhiPzCc5kAjUmBoRsKtI1rdRf04aa+amAkZlHqtyPiuHTncY/rQdnfPCPALmFgQ1/CuVyl7mU/lzkj5GiNOF2LCL9iga0m6XvhAp1k+sEewijbVzshkjNXeFJuFsvKEH+Jv2Ef8AVXcFsI4nyVJZMIJ4ZpJ20uZrgCz0B230Bn3r2fRoxUuQXlKzqzC6D7M45bd62qiCocjzfKQsDyMR5mk66QzDGBkALDldN08QYMN8yc12zi7em4x0E9JM7e3SiUoa4OkkzN7dg42V6olhbHHkLXvxPC60eH4cFN63EMiBjqec7nmfIGN/SnYZMZAjGEccrns1ssuUGxc7NZTE4waqTJG/n51rQzAgg6jJISwkHLQp12SxIALc85/0rJnN6wA8FpwMtSm3Fafil8OpHlWkzRZxFnLz7jVoFD5Gr810ZFYTHDX5/pWZN/yFOD8QhaEotfdtHD2lFwQwtqY5+MB1+jCkzCZJnX0GvgtRlQIaZp3m9h3lU4C6XQk7z8hy/WpUjCABou0Um0Li43d7Lf4WxFtC8ICkTcOWQeg+I/KPOs6LomeV+I9UXvnr3D+kxWdNU8ILG9Y8tO8/2k/FrNoAOTcfTKWAChioA3MmtSWOmifZxucshyyWRTzVc0fUaAM7uN95ureC4st8KtA3AlvmYoYsfxFvNNta5v5Ov3W++K0tvHArB/U/arEartkp4ji0RS7MAo5k0nPAJR1UeOcR5k5IPslxZDce0GDJc8SH+4DUe45UjWUri0EjMJqGoZJ+JQY4QvfPbJbQyNYkHUfQ13buLGuA/tMMa2xuneC4LbXXKPfWgOMr96uHNboE6tYRQN6oaY6kqjpikfaUBBmU7j6rr/4l/lR44bZfft7KomKzKcVMmDsJ/SmDTCysKm6YcKxrOxI8RGgH3/QehNBlhaxuahmx5JhiuGhrlr+baLfeZtGyyVH9ehEEgctQ1cZI5jHNhHWDcu+27z8EnPZ7hiOV/wCgjbPFgt+7hkS3fAZ2ttnDkoFJBbL8DEwJkEwZFOUjv8LSWkcbi2fAA+39Kuc57rO15KvBY1MRcLBrduwFJnOmZWGy9zuCTzblS1cTua4u3Cxt/wCQyt2G/NFhlLTZtuZ++6Fw2AvXF73PJ1ysAAGgmTA0Ak8utWe1tsDf9dRwvzRoZDrfXfx5qvEYsgANpLkN5AIDI9In0mhbG7u730TQl9Ux7N4uC4MfCD7hmXT1GX6UN8YxAn7l8q2K4T08QquzHuqAIe7xCrCIZLt7JLxLiQ1rmxuu7RG8JUpZB2c+P0JgifQZflVMIdPcaD78qshuw33pRxbDtiM6rlBRMwMxmXTUA9BqdTAr0nR9cYotlbRY9XQbQtmLv77Ui7LqHxVm4yr+GGzRs1wZsrEdCSNeq0KoYY4jrY6Hl99VdhErwN41+81s8Nw9ELX2Yq1yy+WND8QEqdyxg6iNPWmcDZiI8IwtIz45Xt2JRxLSXX13KvG8eOuRQodAhY6nTzrXhgsBy0SEslu9ZPE4aRc9iD9/rr710xFuJw1vfytZcbICQDwt5obs/wATyMyNpJkeo0ikKtt3Nlanqc2BjK2lvFeGT0p6F2Jt0nKyzlluKXZRqO0ZJcm5WExx8VZUpu8p3cFZwvDh215QY667e9UXCbBbC6RcfPiFa+QQCvwyEGVB4Y0AAnrGs0YAC6Ve95AAKb2MQxQ58NZtWfyIqAM7chMA5R+Y+3Wug4xmBb1QS50brtccXHgu3zMczsSx5LtoNYjUkwYPKQFgbpyVZdNs487fkbZDkPS/gtODov8A9OZZcr/iN5ubYjyGvmUFgYy9y+1z4Z0y3NgD0DjT1A6msWZr747G48xv8Ne8r07msaA4EYTkbbuHx4LRcGsPZa29soFA1zzqY8UAcwZ031B2inoyHNDwL5ZZ2sef3s1KzZWH8AbG+eWo5cOXagOJ8VQ4i6beiFtthP5o95NMjXNCPJZ7tBaa+h7tXYLBAUSCSSWOmpIEaR+Y9KtGMJ5ffdIzytva6z2BwWKssL9uzcyoQSQhI01gkbVaRjZGlpQ4qkRuDgVs7vFUvBcRbOUqPGp3gkaecMSPfyrDFI+IljtDmDz/AKW6ysZKOrrvH31TPD8U03npXBHdExqxuJ1YR2suGRJ+OcQBQSdMwn0Phb/tJoscZv8Ae5Dc+2awwxeUn/DHyI/atHZ3CT2uFxH3VbP+HmLAZydSACPr/pSlTF1gmYJcTT9+7losXiM9yHAZHOqnUA8iPWII85pRzMJ2o1HmOCJf/Q6FCcLxFm3eNxUW2suoVRChch38yw58hpTkjyQHEZa9+Y9Cl2sAOEJTh8Vh89oFA2cBYYSQdpBB015f61f/ACNY77kqdRzwOxPOH4xhcYg6A5VHIKsgD7n1JpaBloxfV2ZTLnXcUn7RYiLunIk/9n+tW2XWJ4j3UD7Dv9lTwPEMsqTqtuPTxaD2GlDmjBII3n2OaLE8i4O4e6eri9N6pgyKmMpfjuIxzrojuuF+SAwzG9dVDsTLf4Rq3zGnuK68bNuLh67lGEuNlqsZiYQmlIIbDLeiyvusz2bwyXsORcBYpcYCWb4dCAADtJbStqMME7S4a+qQL5Nk5oPP5QWPt92wa3oVMj25elehnijljMbt6xIXyRyYx98U5fiTMFmSrLmTqNASF6jqN9J6x56IvgJI3GxC3HhsoDeOYVXfBxI2r0VNM2RtwsOqhcx1ih8a+W27RIirVcmzYXDX6EOmi2jw06fSkYsBLiXC3eMdWAUiGPISNfWsJ7xK0RsW0IjE7aPT9bl51hVCjqd/lWpEMAsSs+Ql5OEIXEcKvhfEAR8qZa9pSxjcM7LF8TtkMNOUVlSNLXuBTV7tBHBF8FYIru3pvHn+3yqNNs1Qi6YnFOjW7hzAP8JPhkawfIgxtyg1Zrs8r/fuqjogW7s/uae8GxVrFHvbl2+jARkAzj/q56ddaj5Gf7kj7ushx00t+o0OtY5+9z93ovEMuR41gAAnQ6nTTloG09aySQC8td1QLDK2p+5r0pa9zYWyss4m5zvoNct1yMkHi1/DApCNxx3WxM0bENsrnxGdRbu3CjgeG5JAeOVw8mj8x0Pkd7txNJfEMic2+4+N266zZ4gyzX6WyPDkflLLmGey0OjeW4BHt+hpyKoEn4lIvjc1DY7E5GRgAYmdAY8g25579BTUDcbiT3f0s6saSM0/xeOtOtvu8W9tjoCrH4v6biLuD+Vo/tOwonJZwa4ahKMThQrQ9zxEhpAykrEkqpiZ3jSTsNaFdxcABcI8OEtNjZc2cSVG4yjYyNQdoE/TlqOVAdGL5f0tWGYltnePFWfzldwI90v4xiJtt/vpV429ZDlPUK0HBbeGXA3ke2GuvBGxzHd/PSSoj4SJ3JoUjXufiBI4cu75QmNZhz1OvHuSbs3c7m+yzKzAPVWgA/8Ah86LJ1wOfr9uFILtJB3en2y0mNxeWGG6kH5GagiBBB4WRsWaF7O37ZttbOFN+6CTIcPGbQjwhmXSY00JNXMeQKWErSbW+/fJMLuMZ1CfyyWlVg5boEgnwwDMIv8A0nqRS8zmgEA56IzDIcyMu1DcHuSNTqaO6O3cr3zWb4/jib7lTsTryGyz/wBuldDdboTnZ5arngl2A+v5Fn/M7NQ5gSR2+yvTnXs901u4vTehYOCMEsxeIPORO01drOCoXWyK0/DuFC3YGIS6CWgMDlECdQAGLDUbmJjbqUU7JG4T/R+8UMTua7IftfeINcuWnZEY5AMwykkesSPPeqigkZwNvNddUNKznZfijrNvwqrHR+fOT5iD/vkY0oA2xBJGg4nl7oTJi5wZcAZ+aN4iUM5WEdd/ma3o3WYARn2LMmicZLkjxXfDgDY7t5hsxRtQAViYbymdNqwZSRWnAL5C4/S2Y2h1KATvNvviq8LfAYyxIBhmPhzGB4gvQ6+4B0mm44JYprRjLyHL4QH2kjs/Uff7TGxcusCtmxcf0RnP0Ef73rQkY13/ACFAjYyK+E5oa/griOpujIcynxjIdCCdDH0rPED74mtF+Vky2TE0tunlnHJyZf8AqH700RJtWdXq2N+Rysldkdm+973FuxX4jHSuUA6gn5VaadsUeM8vM2QYad75cHb6LzPjNwMX9J+RH6E/Oh1oF2qtPfAbpQl+EZf6o+n+/oKSV16Dw/tB/L4e1mQXLbqvgYDQxBKz6bV0TkPDN1veyuKRr4DLexxW8gU3vcR7xRCZFjVQcpHL8pykaxtypeormOYcN8tbGx4XHK6dpOiJGStLyLn8btxC9r2I3G2Y796Dds4AGZxmPtGm5nnI3+VBLXOjAuTfPPW33xTIwNqHOwtYWi3V0J1OWR8slxjcE6AZh7jVdNDB25bUtLSuYBYcf0tCGuZISCbaWHO2fd93pXjLgz5TExMeVCiaQ3FbJWqiHSYb2Ov26L4fiMpNvxd2w+H4gp8gQYU+UEE+tXlj2pFh1vP729iz4TZrn3uL9x5jdrw11C+8X4QACGZFMTJ0XePiJjf5SOtMtEkBvYkX7cvXuHelpCyZuEkA235ZpHwjhTv3kAgKysXEHLlnM3sCp08qeeQSsk2uAVVxC+74u6zTP5dI0BGWPLz511osLKYSxtlZiBJzf2gNpEEQNfeDPSqFuWFEjdYhwVFtzzoVlpg5KnHyVgcyBXWhUl/FG8Pa1kOa9lIYgg5TMMkHVSdVLf8ASa46+tlW4GV9CgODYglyG1zb9Rpy9tPlUmblluVad5vmtC2JzICTrsfX/Xf3orRfNGC0HZW6lwIrEhSMjgEjxKIn3XKfc0GNlnuadNR3/tddoCFX2htLZS/l08BUf5jlH3ocseKRgHG6sx1muJ4JKMd3VpmnWIX1MxTpahONhdZR7hP+Yf8AqqWQAUdw9vDcPIsoHoJoTx1m96YhOTirsRermFXLrBUYd3Zgo5nY6jzMHTauOaLXKq17tAtbh9bd1VJChVyyY+Fl+Zy5vPeq0eLETxRKgjKyD4SLa3GFxrtssAUZXZY236gEbHrTtd/LAD6ax4i1+8b/AAVIP45JZObZ5G5t2H2vxSvGglmaczK0FgB4gZg6QAdDJG+h6kuwOeY2ueLEjvCTla1sjgw3AOqJv3/Bup02AgDyH+xXYn/6m7eFzfvOqrOy/WAB55/pGXLrXLVqysBLeYu8c2Kk+ZiBoNzS1DTYJX1L/wAn6DgBplxPkmp5LNbGzcPP6bJjhFs2FkOvecmPjK+gHhn1p10hJSwjLkZb7TEAAYi7A6eH6CgnDfciCA8EavaN7ile971TvbvDOD86sAL3Co6Kx0Wf4hglYlrIysNTaJkeqHc/4Tr06Uwx99VYOLdcwmnZ22rX0KEuhS5KzrASDK8t9K8f0tLUshkbNlm2x3akix7hdasbYiA5jrG3nkF5njHhWB3IC/UMfsPnW/PM2UgtWM6PZ3BS62hJgamgoS0hnuLEQwt5wZ2JVg2h6Q8e1cwjEDvP9o7HOw4dwsfb9Jg+KuOpj8MZCTr4vzQAdI2ml4KNrXXJuT4Zp2q6TfK3A1thlzOXA7vXmicG6qpVdIOnnz/ehV7ScLgi9EysaJGP1NtfCytHEjdLLLN3Q6TEksYA8z86WmbLI1jj95p6Gamge9uQtnf2+8bJMMQXS48i0/eqFd5HhAaUBiRqQWI6CafZCGAN1G9YNTM+om2m7ddEriCHKOO7uKYZZ+oPMHcEUpNA6I3aclrU9QybquAB4fCq4y5xVtnJJZIiR/SIbb+oeKecGaaxua8B3YkJGtewiMb79nAeF007MYvuuF4l/wA3wD/MQB9hR9XWWTI27gsnw7ElWykkplIgyQCTuByIMbUQixRr5WOieWrAfvB/YPr/AOq6RdDZkl6GVB9j6jT67+9LuFnLShN2Kpn1B6SfkCR9QKq4Zdv9K4Od+GfhmlDpqPaaZI4JE6omy/d3Aeja/OaGW4xZFDsDro2zfKTzWSPblPtsfaowolyFrOwmGF4v4ysEsI6hR/pVnAYgeXurB1wuO3GL0yzqzj5LqfrlobRimudwXXuwstxP7WXd2vETIRfr/r50Z5QheQ8kLjiA0+UCqtHFVkIvkicuW2qnQkkwdDEAD9ao5pxXKM02ZbmnfZHs9/Nu5dgtu0hdpMZonwg8hoWZhMKpjUipa2aG99giuB9m7rsfDlmNWGWFLRJGuWehOg3NDcwu10V2yhovvTTiOMs2rXcI6qD8dwnW5opgLzVWzQxieWm/CRGLNFzyVg0uOJ5slL2kKg22S5l1kBVPKVYKdQRzOtEpa17JLSAgbr/KtLAyVhDSu8Uba21W2BmOUmNTmG3ruR7mtN7ssTkGOKxtZL3wbJnUsAoJAG869KBBFC8tlIzOasXSNaWA5JpgMM9xBAFu0N3aY+m58hNAq+kY4nYW9Z3AfO5Hipi61x7lH4TCWoGVO8Osvd2Gmnh2B8pNYNRVVLzd7iOAbv8AcjnktFsDW5DLjpl2nS/IAri9i8g+CyRz/CUD5gdPOhxwGV++/wD7j8o8jI2sxNcfbzCHvW7V0v3P4d22AxQGQR/aeo0kcpFOU89TTgSPu5hNs933ilJI48ZiuL2vf2PNCWsYWGshlOh2IIr0bJAbEb1nFlr2X17jB1uWiVLa+E5YZfi25HQ+5ogfG+NzZQCBrfPyKo1pa6yQdqsO3huCMnwwsQp66dfP9qziyJpvHofu9DqC4m5Nwh+zmDz988T3dpyPXK3z/wBaWqJcAbzIHmrUcWNzjuAJ9lo8PZnA3WOuQoxPrmB+wqs82GWMcSi08X+OTs/fslF8urleiqfaP9TRhMC2+69vNVdAcRHK/kh8PxLIj9SAFHnrXJWCQDkVWGXZ4stRZFcGwwIFy7cNtM0AIGJZokyF15jU9Yq+Ftru0Q2xB35ZrVrwEYgnKTcQIx2yQYkQWOsnf70QNG5HsGCwChxuHw1rK/fXLoi2CoCsBrpmIJI6Db60JxYDhOZQ5IQ4ZhZe/wDgYk+KV0jMAPCdQCBoN4MdW60OaMOBCLBaJ+uR1XzFnu7DYdCYa+rr5plLD6/UGrRuLwCdd/alKiLDJyQFzAXEVLxRhbuGEYjQkRIB+o6ij4gckDcnHBbk5ief2AgfrUGpXALJQCQGP95+XP8ASqEXKbjda65ClpVQSW0AAk7gn6A1V3VsSbD772Rb3FgLn77XWuxwt21VEsqq37X4gdZ8Y0IH9MEBgVg6gHbXk8ro3Abt6LDC2VpG/crTxOzbsqndggaEHQTpmkAAnfmTOtWZSQmTagXPEk+mgz+2VzNI1uAGwPAD74eN0p4ziUNpbpQKxcIoUQCsMWlRpocusfmobpTJUuA0Az7b/F/BDMbYY2k7yfZDdnuIG0zMqlUPTXXY6dPToKM7Ic0KM3NwMlRjy+JvTBW2ogSNepPv+1caMPauOaXu4BC3rZRggcsNgANfIADc+Qq+u5Vd1N623ZvsOFbvsa/dsPhtLDOvmx+BW9ZI6A0eNmHUXQi7Eb2TTinZ3h1wyDdzf1d8CfkVirOGM3crAvQnDsmAF22ua5burEzkIUGW11APnqPTahSsDQLK4GMWOqp492pe4ptoq20ZmbIvimSGOd/zCQsIBGgJnmscsldsQCxeOeJO7Hc/eutbkrPIAyQ9u+1pe8Uw8jKaG4Y3YSLi2a7fBFi37lquz3EBfictq6NnW3m2jUGfCf8AKfLasyrg2IuCS3/qSfDLVP0znTtsAcXK3v8AKbLwvDoJl7r8p8KD1/M3pp60B3SdU+wJDW8Br2X3eacj6Pfe1rcyb+AHuV3e41+DByhyciiIVRzgcgB+m9UpaHaz5/gMznme/iTly5Ls7hTsxN/I5fexBYPGKTC+ICWAY+FQNDcufTw8/SJ06qmc0FzsiciQMyd0bO7U+4SDZRIQ0btOHNzlXx1TeKW0JLN4jICgL1j8o3310q3QcBD3yEWAy49ue/uyU6TmtGI762Kq4Lgv+JUoAtqxAZ53zeGPMsTAFM9NVMTYNnmXO0Huk6ON2LFu90vxuHKPe6Ldig9H1BcYm8WlPzMye7mFc2H7zCsDp4yJ6Sp/UCmHzN25bxt7pV0JeLDgfYrF3M9ovbOk6MOXIg/saIQQbFZei2PZXDd3wvHYg7vFlPfVj8tKxq6Quq4YRxLj3LQo2kMe4cPvqnPZvBlsBjWO38udOh3X30NB6RnDamBu/F8X8imIhaPtt7oRuClr7gCYwlq4fdV/ermqAgvp/kI9UxCGunId/wBbLCMnijoTWsDcXWTIyz7FPuDY6yAbV8AIxzox2B0kT7D1120omRbYq4eGusdCtbw/h7j8NbhEhRmALaeNYVF1j4S3SB1pYte02ztnax9UwSOC5xeEGHRMViAYSZV4BLSXCqp1jMSOQ0kaGiMjcHXIsPP79Ko97QDZYjG4l8Q7XmEZmJjosBVFEcUFgLs1dhroFs5hL21cKDtESJ6iZ08z1rjcnE/fvwhzXsAnHZDigxCPg8RLrc1H9rf1LyDKeY5GNhXHEMzSrmF2mqrxXBb+FUq6NA2cCVPTUbHy++9Ea4b8lwEO0SXHJkIQ8k19SQT94qzRcphuS1HZHBrYtnEXYl18C88p2zdAd8vMROmh7sGSuDnZ4d3Pjz5c0Vkzmtc1o138uA4dq5vYj+Z7y2zLmY5rbfDkfoSdIYab7wdYqVLcW77wRoxgGSWWMObq6KS6nxJs09PLaP8A0aSjlwDZ6cD93pl7cQ2hzG/lw7iEK+GuYoNcQybIOfDwVe2nNlB+MTGY/EDuIijRMEbbDx4rOkmdK/E7w4Km3aZTlV4jrqKI14cL2RnRuabAq25ZunQ3fl+wirjDfIKuB+9y1XDMLawdsOQDfj4iATbncKf6+p5DQc5bDQAMkDDjNghMTi7l1WuNc7u2DqzGAfTqfIUjNXBrsEYxO9E6yna0Ynmw+6IHD27d45bOIDXOSkMpY/2zufLehOqqmM4ntBHI6feK63YPya6x5r5b4jctsbdydNDP6U9FMyZuJuYQXswuwuFlMbYAPeINDvA+tSSHF1m96jThyKR4k5mgUB2QVT1nWCr4sfEtsflGvqf9KBAL3dxVqo5iMbk3wn4GXSCVn7j/AH5zSVQ7bEjgVp04NOA7eQmnC8YWyuxP4bSVnRp0jbXSdD5UanhiaWjDfEbG4BtYXy7VWeeokaesQANxINzlmucdgbl5gVy21ChcwB8Z/OwUeem/IVssYyO+AAXWS8vcbvcT33QDYO5YcEPI0MlIWRtKneNxPOuSxCRpvz5HPW3DnZcjuHC3nmnlnCPfuZLRZVH/ADbrEgk6asRz6IOtIVHSEFHCAwDP8Wj74kplkD5X4pSSmgwE3rNiyvgVgxHNiJJZ+p+338uZ3Pa+aU5kH+h9zW4yBsTA5w3+GXrx+3W43CZ8Ni7sarilX/uKmnqSTZ1MDOLD6XS0rhs3Abz6YUVawPgS0B4mF26R/hAA+5oQqHHHJfIYR5ko+BrZwDz87BYjtFgyEViIZTlPmDt8iD869XUOjk67DdecnjLbEp52MQ3sDftHa2WaPIoZn3H1rzvSBEdTE878vNafRrgYZGH7daXgh7uw1piR34UHzH4gP3FISES1DXu/1JPkE+6nswW3BX9k+IZMaXfUHDd3pzFoW/2NB6Qix0ZaNcQPiXIMsAc/q7/kfK8qxNuHJ8zHptXpWO6qzpm9e/Mr7EiN/wDfQir3VbXyR/BOL37TLbtt4SQApExJjTmPTaoZC1pK7GDjDBvV3HL965eAvnNl+Ffhj00OvrVIp9qMSNPAWPs5E4bCs4gJlUEE6yT6mKLizDDldQMyLuCW9oLfdsY1BUa+tcZIHOcOBS9XGWgHiEu4M5F+zBjxgT6mD6b0Qi4SAW84x2guPiLSGcuRs4mMwcs4H+VSIPn0FUaMQuuMjCyvaKRfcHkI+RAo7DdFO5FcMx1s2VtXUcZSQr24Myc0MpI1EnUHblzpSdjxKXxusbZg6cN3wm4HANzbcXXJxlqWSwrl4Picgf8ASiky3KSee1dYyV7g6VwtwHyfYd67JOwXawW5nNaXhNy3dhbw0IEusZ1EfGvWFynLsyAgjMFNSRjSCN33zFvDTerMkdk9psR/fgfuS54pcexd7tXBvL//AGSJMklcr6kLlJM7+JhMbFhYGsOM5BVcRK7EGgffvJZ/GpJBBVidTckj1BEa8jI6UZkR3acwPZceSURh7wtkQZfYE8uWnSmAGxi4+9iqRi1RTWii99eBJAJS1sXjQz0Ucz+tY9RWmd2yiyGhdw5DnyTrYhGLn8tQPcrKcRxz33zOdtABoqjoo5D/AGadggbGzCzT15lZUkjpHFz1ZhsMCKNhsrsaFtEw389hmJ1xGHAlvzXE2Ut1I+Enn4aw6h38CcPb+DzmNwPLt1tuseICejAkGA9yScKcyyNsAZ+1bjapgw80EQuIcDuXOKRUZnYiV338XNTtBkcx5UKtcHnC0WPd4rsADQXu3JdwTCm45uv108z+wpSplEbAxuvsu0MJmkMj9L+a3Pa7gIF7DWbDd41xFA82Y6T0BkH0rC6MmfLjxC3WWpO8uBc4WsT4BVXOy5tguobJqFuEaQklrhg+GQCVVhsV3Otempw1md1jSSl1vvcl2FxzwEe21yBCg3DlVRros5do1PTlVa2CQjHtsLRwb8I9PK1rv+PEe0WPcQucDg2csshFJk5yTlHMKBJPoKE/pKGFgDcTjbx88kWOiqHSHEy3IZrQNivEQpItgAKCdgABJ5AmJNeZc3ELnXet6lpcAOLX05JnYJs/iTDkajoN1B8zEx6V0wXBa4f6k+iWllbMS1uYBHfxQ3AMIb3Cr3NruLJPtcU/vVKubYV8R3NZ7FJsGKXPS7vUo7BYM2+IKzA5UV1H+HLJ+9BdMHUjmDUlvjdOSMEjNoDn+x8LxFMYRaa1yLBvTr89PlXtl5EEgWXpv8JcJOCxjRq7C0PfLP3FeX6ekInhbfLM+C1Ojrb+OfcFp7XCxfxbZNLNjKJ8kHL1M1kuqDDBd35Ov5rbMmyixO/J330SLF2zhms3R8TfzAX/AAnIoP3rTDmzNkj3DB43JQALyNYdwz9fYLD8UwJTuzyyz/3RWvTyh5Pb7JarhLbHkT4lCY/wOyxzP0piI4mgpecbN+FE9msOzYqzl+LvFI9QZH2oVVIGwuvpZSlZeUE6LRfxFw4bFrlcM7IS5X4c2ZhA9gKz+hb7Ai1hfK/YExUtJLQBYWy9UPwDBXHs4pGkkW1ZSJ0htSfKJpqtlMToyTvt5Fdp2k3aSM8kxx/Zs4jALeRR+DbK3DO+QEhh7ED2rPZXCGr2bj+Ry+9qLPExzBG852y9PX1WB4UQl5GcaIZ9SoJA+YFekJuMl50sINim2EbMxuNvJb26D0ECoXBjbo0cZclvFLhd2uEQG28x1q8WRsqSDK61vYjhAvWE08ZxcD/CLUn6xWL0rVbGV2eWzP8A9vi606AHBmMgb+SynFbRVkuARnLMPIhyK2qdwIwcAPRJ1keF+PiT6ovCYt7N2zczGFII8gddvLePIeVQBr8QGt/NUcCzCeKe8Qy3r1y2vguFQV1GVhqSJAjKwIg6bbUpt3RgucMr6dwHLt/aZEeIhjeHkhW4FcClmv4dVAme+T6CZojekyXBgjffm0gdpNtFDC1ozkHcrVvYa2bndn+ZuqpYNBFocpJMFo6AQetKSOqnlhl6jbjLU/Hn3IsLoyHCIXIGp003Jp2AwNzGXb+IxBDDJlZm0ChlOWBsIIEAUj0zUNp42xxC1ybAcQQfdSiJBL35uNrc+Sw3EMN3d10OkMa9DSSiWIOSVVFs5nNTe/w1kRD1UH6tS8Nc18hYeJTr6JzGBwWl/hshGIzz4WHdmRIhjpOo/MBWZ0/I0xbPeM/DPLIqU8JMbn+Hr6JxjezS2mxFxhCMLiqY/OII09iPn0rHh6Rc8RtbqLG3JaMQDm9X8iM+wrE8b4e11LZBgZob5SP1FerFQx4Lt4F+5ZMtO82YDYEo3CYKAqqIGwrFmnL3FzlvU9MGMDW6I3i+OnEM45aDWNlCmDyqtHiiYCNf2hVDMQwH7vTbhfaZRhbtm4WPwhSTmYrmzMpnQnSJjXWttsrXC+Q4rElpX4hZCcXS41u3ey20t3SwVQCWGWNSdBrPIcqzndIsdI6NoOVk3H0ccWEuztfJAWFjWZ86SkdiOQW/Tsc3U3PFafhWBVLTXHA7wkZVbkuupGxnTQ8qTa8vqGxj8d5S9VM83azTO59kLjDOFvONSr2hPUlta0KuYfzmsGliPJIU7CyNltTc+S+YHvMNgAgJDNcUfMHN8waQlcyesxEZAH2smdgOq3eBn4hbD+aU8QEnRbZQCOZAJPyke1YxY5tKbbzfwJQNk4UpI3m/mvzjxQKL10IIUXGyjykx9K+jsvhF9V5p4AcbL0v+EFzPh8TYB1Di4BzOkGPlXmv/AMgGF8chGWYWr0Y8NBv9utricM9jD2LKEg3bhFwjfXSPkaw2SMmmc92jRkthrmyzOe7RoyQnaPhjXsUlsCEXJbT0Mk/Y/KjUU4jgc46m5KrCWtj2jtbkn74LOdq8ErPeKiLdk27QPo8fMnMa0+jpXAMxauufL+l14xw4n6n5H6QnbHs4yY2yhGt03CB5F4X9KNQVrXwPI/1t6ZpRxbNKwcs+2wVH8OGFvHZHWdYBO4IO484Jq3SwL6XE0qsLcLnx8vRH8Y7PN/NYgAHKgJUnkq7GfOl6SuAhjJOZI8U5g2jdo86iw7V8S5dwOKXQq0TrsVk79QQKK5zK2lIJuAfZcOyxWGYPl+1bwjjVu+7W7hKK7hvANPEoVvD5wPeg1FI+Foc0XIG/tuFaGZricGZtv+Uu7c9k+4D3LZLKShVuoOb60x0V0kZXNY/XPJI1MTZIi8Czt4QnY7gpe8UMlmsOyjkTC6eutOdI1QZAXX0cL+OqBTR7J4Lt49ckp4jw9mxQttMlZ+Wb/wCtNw1N4TLw+FyWlH8gRcfkr0nhOH/kcAtxVm8x0J/LmmSPMgV5SpkNZVlrj1R5rTZFmItwGfNZTtxgGTh2AlQCWY76xcCsJ+tbHRtQDXT2OgA8CQsus/yMaW8r9pSjjPDXy4CN7loZgOUMV+wp2nqg18/I+ov7q00T5GxNtpl6Fb+12ctHC3Ltm53lxbJTaPFJJPyJivNur5BO1kjbAuvqtQuLHhlrbgeX9ryriPBWQAwTpr+9exgq45MisOooXxi61X8MOEd6uLeCxSyQF/qLKwA+s+1ZXT9RsTC3S58NETo+wY7iSBfhqtbhuBvZRbVoZmv2U8OxUqQxLL7aTymsOSsZKS9+Qa459otkthmDMnINNr8bc+9JP4ldn8uIzgyXtXbjRyZVBIrS6BrrxFp3OaB3lZ87RK0G1rB3flknt17WKSzbW3lVcqZt2kAxPkSazS2Snle4uzNzbvWpEwhpcTca2+8kV2awP8vgVYJmdrqlv7QrTy/3rQ66qNRWdY2AHjkl2RFrxFoAD33+2Tf+ZuXFvC4p7ooQByDMdIMbwTSGBjCwtPWB8goYmNw4fyv6BYnE8PnCmAcwu/IQv3Ob5GvRUtWY6i4/6+6tLCXgMPb7LR9kMDZc92yMLlvxZjsSQBtHKQayOkZpG3e0jCd3eiVL5YowQctFkeI8HdGIZSCGI25itSGpY4Ag7k1s2ytxNOuaDTBmHgGQJ/SjbWxBuq7EEFpXpXF+z/eWrABhLVlvmVBB+YrzkNZs5X31Lh5JCGpwveSMyf0k3BeCBcmaS7kBYGigas3n0HvTlRVEk4dBrz5J2SYtBDdBr7BRn73EXFAhEDknyQfc01dsVGAfydbzPtZLgubmezv+lVhhhsArOmYls5XqR8M+UwaDY1NYQDbd4q01wTb/AFamWHwTYixYzfEzC62nUmfpFKyyCGZ+HQZBcZKIyTysqrrG3i71xhoFcifMhZ+RokQ2kLGcSPlEBBpWjs8rn2X59Jr3q8ar8Hjrlo5rVx7ZPNGKn5g1R8bJBZ4BHPNWDi3Qppge0d/NN3E4llG0Xrmh6/FPypd9HFbqMb/4hNUszA//ADE25E+fJPf/AMrchW767B1Um/d58xL6HelP40eYwj/xb8LdEcAaHWyPEuz8SgOK4p+7Y97dGub/AJtwyeUgsQfXejwxtDhkPAfCBWxMEReLgjTM+GZPkuON4u8q23N+8bgVRJuuxkiTBJka9K7Txx3cA0WPIJatgbBE1zSQ6wvmcyRmqcEz9ybxu3VfMSHDsDAHrrrNWeGl+zwgjhZSCAOpTM9xBzsb7gEdZxV5rKl8ViSXAJPeuBE7QW115mgmKMPs2NuXII8FKwwNe57rnO97W5D5XV1mYy97EXDEAveY6dPSo0Bos1rR2BGbQxN3uP8A8vgJXxFHt/iWrlxQP7zI8wfWmY3B/VeAe5IVtLsRtIiQO1BX+OYlxD4i8w6Ndcj5E1dlNCw3awDsAWXtH8T4qu1xW+pDLeuhhsRcYEehnSrOhjcLFot2BTav4nxTDA4q4wuX3u3GZBCkuTqQx3Jn/wB0F7WttG0AA8uxaNE0lj53EnCMvA/e9fOH8UxN1wjYm/lgk/ivsAT19veuSQQsGIMbfsCDRh80wbiNt+aOwl25eZ2a47KjBVQsSBEwQCYEcvWqOwR2AABOpWnTQiaSR/8AqDkN3bbRd4prjPaXvbiiTqGOmhbTXTaqtwhrjYIlRBjfG0G1zu7LrjCYq8blwreuqixKrcYAkiNYPrXXsjwi7QSeQQGQ7aoe4nqttkjArHdj/mb9CaHiA0WnsmnUDvsluKS9buqtq69vOYMOyiRtsaOHtey7xe3K6x6uiwzNazq4j3XTOLpIfvLzEaZu9eem8zS92AYbDssFpfwGYRlkOZ9kJxJrjKYuXM3Uu0mdCDJ5ijRFrToLJerpQYrMFirsNbdBlDvI3OYj330qj3B/WITEVK2NuDW2pP7XOLuuUPd32kf0XTodfig84iowNxdZviEGpgjljJYRccCMu2yo4a1xrWdr1xpO3ePofPXWryYQ+waB3BAoaVj4hI437zlyVeJzph57xyWAaczcz68q63C6TQcFJYBHSYr3JF78LoLhl+4S1xrtwKok+Nteg38qLK1lg3CM+SQo2F5L3k4W5nnyRXDjcfxu7kHVVLsfff2ocjY29VoHgE5QU5d/ldpuCYSepoVgtUtBFiECFum8VF25kC5ozttMRvRLRhl8Iv2BZP8ACvU2B6tr+eiYBiIJfKORZyPqTQSGnK1+5ahjjaLusBzt7pdxBHDJkuMA7BZVzBzcxr6j2o8ZaWm405LMrKYY2GM5OIGRyN94QXF8W4fILjlVAHxHXzNFhYLYrC6TryGy4GnIADt5lMuFi5kVmuOcw8IzNoNRtPOgyluIgAZLRoKQCMSPzJ05I1sOWBBM6ajNrHzoQlsnv4kbhhwt7MlksbZyOV6bfcVoMdibdeYqYtlKWKirIC7tWyxCjckAe9cJsLlWYwvcGjUp12lcDJbGyiPkIH60tSi4LjvWz0u4NwxN0Htl8pdw2wbrhJhdzJ0gbx5xRpHYG4ln0kTp5BHfLXXx7094pgxeaS+UCYGWf1FKRPMYtZbtbSipdcusByv7hV4+we5S1b5QsnSSTv7mKtG7rl7kOqhP8ZsMfIcNT82V/EMGHUWw+VVAExMwP3qkby04rao1TTCWMRB1gLbr3sEufhTIpNu6SRygr+po4mDj1mrPd0fJE0mKQ34ae6WXMa7AqWJB9KMGNBuAs19VM9uFzrhD1dLqVFE6UZcH/jYn6hf0NLaz9i2GjZ9Hk/8AY+4HsVXwMZVu3P6Uge+v/wAa7PmWt5qnRvUbJLwH79lOz85naTCqSddJOgnrualRoBzU6KvtHO3Afr3K0FxRnJ6CR7rH60mL4bfdVvuALsXD4t7pJwK+2e6Z8JBJ89YH3JpqoaLNG9YnRkrjLI4HKxJ8cvVKGYu3Mkn13pnJoWUS6R/Elaq6Ju2+eQEk+gyj5tWeMmHn99F6iQF08Y/6i57hb1QTYN85dbpWTyn660XG21iLpV1JLtDI2Qi/BA8Qx96e7Z5ykEGAD5UWOKO2IDVZ9VVVAdsnuvYpxxHCm5lDsdAJjmYE/WaWifhGQWxVUxnwiQnLXmckBi7iWUKJ8Te/uaMwOkNykp3xUkZjj1P259lb2eb8Jx0cH5iP0qtR/wAg7Ffog3heOY9FZjv/ANYA75B99PpFcj/5D2olTf8AhWPD3QuJtZLdqyNGcgt6mP8AQexq7XYnOfuCUmjMUEdOPycc/L9eCIxPFBauMmWVCZVA010j2iqNhL2g3zumJ68U8pjAyAsPbusg8Hx24GAaGQnVYG3lRH0zSMtUnB0rM14x5t4W9E0ZiuKAU6BWzempj5gUCwMNytRznNrWtacrG/Z/aHu8NVmLOWPlMAUQSkCwQpKFj3l8hJXzDXw95FT4bYLfIQI8pio9pawk6lUilbLUNZH+LLnwGVu9I8W8ux6k000WaAsSodilc7mmq32GD1J1YhfIaT/8qXwtMy02yvb0fmd9h2fbobgAPfqR+WSfSCPuQPeiVH/GRxS3RYP8lpG65Ph9Cp4s83W8oHyAq0Q6oQ692Kd33cg6Ik007O2ZvBjsgLH20H1IpepdZluK0uio8VQHHRov8eao4xdzXW8tP3+s0SIWYELpCTHOeWX3vRXZu1NwvyRSfc6D7mhVJ6obxKY6IjvMXn/Ueeisw2Id8QEDeHNtpsN/oDUe1rYsVs0WKeWWs2bT1b+Q1Rpu5r62gBlkMfLKc36ChWtGXHX6E66XHVNhAyyJ7jf2Co4nZvO02zC+ThdZPKQatG6Nos70QK2OqkfeLT/3Ae4QFy1iEBJ7yOZksPpIowdEdLLPcytjFzit23+Utoyz1KiilRRaDiVljZs21BJhdB5gk/U0nE4Y3OPNb1XE800UTBnll3EqNhDbw7pILHxGNh5Tz0nWoHh8gcummdBSPZfM5n49VTgFy4a639Rj2A/dqvIbzAcEGkbgopH8cvAftM8Rd/DD9bQP/bQGN61ufutOST/AH/8A8g+SX8IsHuLhA8TnKPYfufpRpnDaC+5Z3R8Tv4sjm6uyHcP2rsBw8WvExBfryX06nzqr5C/IaI9LRNp+u83d5D7xU4XezveucgoUe5n9DXJW4Q1qlFLtpZJdwAA8Uue5iVMzcHpJFHwxHgs5z61hv1vNVcOtl7yA6ywmfLU/QV2U4YyQg0jDLUNa7jmn1vFZ7l22TyzL5H830I+VKFmFrXLfZPtJ5Iid1x7+qzF5CGIO4OtPg3FwvMSNLXFrtU57OHw3f8v3NK1P5N71s9D/AIyd3unF+0GgH4Z+ixp9KWa4j7xWvLG14sdPYW+FnsTjJxIc7K4+h1/WnWx2iwjgvPz1IdWB50BHkUbxjhpdyykTzB59KFDLZtina+gMr8TNVTgeE5WDXCDGsD9T0qz5rizUKm6NwOD5SMt3yiMBezNfvHaMoP1P2+tUkbYNYj0sm0kln3AWHr7earxlw3cMrz4ho0c46+xBqzAGSlvghzvdUUQkvmNe47+6xVXAUhLtzoAo+5+wrtQbua1C6LbhZJLyt7n0Sh7ZG4I9RFMgg6LIcxzdRZaDFYBmtWrYgQAWJ5EyT678qTZKA5zit+ake+COJuVrE8t/uvpCYe2Y1PU7seXoPKp1pHZ/0r2jooTbX1PxyWcZpMnc06vOEkm5XyouJlwniAtBwVJzRqOUco86DLEX2PBaNBWNp8QcNd6Xu8kk7kzRgLJBzi4lx3phwziIto6xq0GfSYB96DJFjcDwT9HWNgY9tszv7Ny44RjBbcswJlSJ6TGtdmjLxYKlBUtgkLnjUW7OauwvEQt57hEhgVHlsAfkKq+IuYGosNa1lS6UjI5dnPwV78aXkpPqYqogO8pl3SrAOq0oZ+NPyCj5n9auIGpZ3Sku4BLnaTPWjLNJJNyuai4pUUWlTi1sgGcpgAg+QA5biktg4Zar0rOkYXNBJtkMu5DY7iSlCF1J01005miRxEOuUtVV8boiI9Tl+0PdxynDraEgjfzkzP2qwjIkLilX1TDRiFuo18b3Vl3iamyEghggX1jnXGwkPvzRXV7HU2z32siMFxNO7RWMFRBnnqYiPKqPhdiJG9MUtdEIWtcbED7ZAcR4kX8K6L9TRo4sOZSNXXGXqtyb6q7hOPS2jK0yWBnyGkfUmqSxOc4EIvR9XFDG5rtSVZe40B8Kk+Z0rggO9Fk6VaPwbftVGB4iO+7xxHhIEcidJP1q0kRLMIS9NWt/k7WQbrZbt11VbxuW/wB4NRmPuNvtVjHijwoIqsFVthx8tPRccTvI7BknUazXY2uaLFcrZYpX44+9FcDxaoLgYxmiOmkk0OdhcQRuTPRlRHFja82vbyumScUtkRmiCd9JnpQdi4G9lpN6QgcLYrW4+yz+PcG4xGxNNsBDRdYFU5rpnFuiNwvGCAFcTAgEbx59aG6AE3Cdp+k3MaGyC9t+9V47ihcZVEDn1NdZEG5lDqukHSjC0WHqu8NjVXDvb1zEk+sgDT01rjoyZA7crQVUbKV8f+x/pc8Lx4QMjiVbX0Ox+Y/SuyxlxDhqq0NW2IOjf+J++aLwPEraW8okQxO2pnb3Aob4XOddN0tdBFHgFxYk9qrxnFFbLE6MD8qsyEi91Sp6QjeAG3yIPgjL3FrerAnXlzoTYXaJx/SUFsYPdvSLGYs3DJ25DpTTGBosFhVFQ6d13dw4IerpdSoopUUUqKKVFFKiilRRSoopUUUqKKVFFKiilRRSoopUUUqKKVFFKiilRRSoopUUUqKKVFFKiilRRSoopUUUqKKVFFKiilRRSoopUUUqKKVFF/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xQTEhUTExQWFhUXGB8aGBgYGBwYHBsfHiAbGxwgGxoeHyggHB8lHyAaIjEhJSkrLi4uHx8zODMsNygtLisBCgoKDg0OGxAQGywmICYvNDcvMC8sLC80LDg4LCwsNCwsLCwsLCwvLDQsNCwsLCwsLCw0LC8sLCwsLCwsLCwsLP/AABEIALkBEAMBEQACEQEDEQH/xAAcAAACAwEBAQEAAAAAAAAAAAAEBQADBgIHAQj/xABAEAACAQIEAwYEBAQEBgIDAAABAhEAAwQSITEFQVEGEyJhcYEykaGxI0LB0QcUUmJyguHwJDOSorLxwtIVNEP/xAAbAQACAwEBAQAAAAAAAAAAAAADBAACBQEGB//EADoRAAEDAgMECgICAgIBBAMAAAEAAgMEERIhMRNBUWEFInGBkaGxwdHwMuEU8SNCM1KSJHKCsgYWYv/aAAwDAQACEQMRAD8A8NqKK6zhmYMVEhRJ9K4SBkVZrC69tyqC11VRK8Pc2jdiEBiepPSqbRuPBvV8DsOLcphcA9wSokZgu/M10vAOHeiR08kjcTRvsq8ThyjFGiVMHWuggi4VJI3RuLXahVRXUNfKiilRRSoopUUUqKKVFFKiilRRSoopUUUqKKVFFKiilRRSoopUUUqKKVFFKii+xUUT7sf2Wu4+9kQ5La/8y4RIUekiSeQ+1L1VSynZid3DeTwCJHG6Q2CcdqOxtm0GOGvM3diX7waEcypVeXSPelKWvdIQ2UWJ0+EzLRlrcTTfivnabszasYOzdVTncr4iTtBkxsJNSlrTNUPZuarVFM2KJp37/BJMT2aujMVhwq5jG4HpTX8uMOwnLOyCKWQtxAIjgfZG7iLfeTlVlYp4S2YroR5a6TQqivjhcW6kEX5XV4KJ8ouO7mk+L4betCblp0B2LKQD6HY02yRj/wASClXMc3UISrqqlRRaLs5gi+Hxjj8loH6gH70lVSBssTeJ9kzABheTw9007IdjUxK5r91rWeRbCxMjSWnlPL6il6yvfE8RxNBO8nTusiQ0hfHjJyTDtXwb+T4cLJOZxd1b+3QrA5CSflHKlqOpNRWF9rC2nNXmbgp8HND8F4QP5ayyzma8hMnfMJ0HQR9RRqiptKeQd5W+U50dZoDDvIPr8LvH9gbl2/iO7uJAusAGBk7HQ7RqK5D0mxsUYLSbjdnZAmpS95ffXP7mgX/h5iFMMyKOpI+wJNGPSsIGjvD5Q29HudofvisxxTBi1cNsMHjmNvby5/Kn4nl7cRFklIwMcWg3shKIhru6BpBrgXSq66uKVFFKiilRRSoopUUUqKL6RUUXyoopUUUqKKVFFKiilRRSoopUUX0NUUXsHZHHW7+H7vCo9pV8JTwgs0D8+pYmd466V53pLFE8PkN+HLuW3RYHsOEWtr8ri7YIVmYDxDblHT6mhxEOyCYk6pX18acQq23EhNBIUiOWn+m9ViAp5DIN+qj42yssAmfD8GEJaBquU5iIImYI139KVlnMh775IgY1rcIG7sXV3ia6WEAuMR8IGW0omdRu2sb6dFokVO9xMgy4nU8uz7mgHWx8Ahu3rZMC6H/mMk3VQeHMTI8P5YAkkRqR11apIg2qZY7je55feKVntsXHdfK33ReKV6RZKlRRek9l+F3LGDvC4jK1828sgiVJTTXn5V5+unbJUswEHDe/bYrWpIv8Lg7eR99Vfw8OO9UqQqORMfAZK6+RP3PWqyFjg03zI8UaAGMuafxxZJjxq0MbhCpIW4nM6+ExB9JymegmuRu2MgkAvuP3xC5NFiGDzQfD+HX7YsBVH4WU5i65SQGUxBJgg9AfSuve1xeTfO+7jbu3LrWObhA3W8sXymmGwDXbqJOZtfEdBmMszbHc6e4pSWZsLXEZAf1ZMAWbcrCdou07lrlm2MoBKsxOZjBg8gAPID1mtulo2gCR5ubZclnT1xN2MyWUZpkmSTznn1PWtFZ3FfHaY9IqLhK5rq4pUUUqKKVFFKiilRRSoom3ZfhDYrE27KiZMt5KN6XqqhsERkduRYYzI8NXHaXCG1ir1s/lcx6bj6RVqeQSRNeN4XJW4XkJZRkNSoopUUUqKKVFFKiilRRSoopUUXpf8I8cFXEKwzBSrIDyYq8EHzKqI8hWB07CXtZh427slqdHElr2g8P2tRj7QKnyJHy0pKjWjO2wA5LLZwlyDs2x6GtCSPGMkox+EobHcVKyDPr1/auR0dyrOnWm7P3Fw1nvHjv7ozQfyA6Lm6ACNOZ9aNK4MFm9yo0FxzVd1bmIs3raK3eX1yZngADNJnWZaJMDoOQrOadnM178wDc2BNza3gP3vRZWY4iAM93JeU8Y4Y+GutZuCGU+xHIjqK9HDMyZgezQrEexzHYXar5wgIb1sXTCZhmJ2A8/KiOxWOHXcqttcYtF7rcH8wqsml22hS4p1B2IJGzKRNeaELHRAW08f7utsnC+x0OnBZ25jUSUylPxA1wTMsCSN9d/ONdqGyFznXdnll9/SLiAFmpXguIBLxtsYS4Cqn+nNOh/tkz5GOU1o7C7Ad/qh7TOx/pO+FJMHqKG9gba6jDc5Jzw20FR7ucIRoCdTrJaB1jLHpWDUvxuDAL3+j3TZd1gy114RjGm456sT9TXuGDqjsXnJSMbu0qkNpFWsh3ysvldXF8qKKVFFKiilRRSoopUUX0Caii9A7AYB8PxFgG0S3LTzkAgfOsjpVzJKSx3nLxT1C07a3LNYvjOKN2/duEkl7jNr5k1qRMEbAwbgk3G5JQVXVVKiilRRSoopUUUqKKVFFKii+1FF7pwbg1iyosIsJvcb8zROZiw5gZtoidK8XV1k0jy4nQ5D7zXp4adkEJIGdkDexZk5gQSZPn5/wCIcx7+jMPUNxp98laVt2WOqS8Xs5ipXk01qxmyzXapLjLqhwWBgawBvGw+dMYSRYKlwNVZh+KPcYuw0BmCdAepO5IE+kmImhugAFldsl9y1PAbFxx3tx8iqQQRIgeeupO0Utsmju4/Qrh5S3+KGLw9xQxWLpjuv6ssalhyBOwq1Bi2x2f4b+3l7pesDWxgO/P0HNeY1srNXpXY3iTCyCbkNbUFTqWIJjLA1ZdjHIT6ViV7S2W7Rr4ab1sUuH+OMXH33JxxiyuKXvLcLeWfDIi4BI0PPy6beg43AHMa+SK5hHYs5hMNnuCRqDqDuOoI5U6XWGSAcythg0W1bgchAFZlU+6bgZmmOCwIZLrupZVAULMAmBnjnImNOh6VjyS4HMaDrn55eKO59nYQdT98V4720wC2MZcRRlUwwWIy5gDEdAZ9q9lRSmWBrz9zWBVxiOUtCRGm0svttCSABJJgDzqKaq7+VY2+8jwBspPnvXMQvberYHYcVslQRXVVfKiilRRSoopUUWzHA1tY7C21WVa0lwncGQTJ+h9xWa6qLqeR5yIJHnZObBu2Y1uht+16Fx3AGxhb+JGWQhhlgycpiSOh0rztHU7aoZC4m19CtWYsjY/ALOsvCyK9ovPL5UURnCeHtfuraTcnU9BzNDlkbGwuduVmNLnBoVnH8ALGIuWlJIQwCd9ga5DJtIw/iuyMwOLeCX0VUUqKLq2hYgASSYA6k1FF8IjSoorcLhmuMERSzHYD51Vzg0YnaKzGOe7C0XK1fZbsNfv3lDgKoMsJBaB5A6D1IrMrOlYYI8QNzuTsVBJe8os3fdet464tqyFGuxdhqGYjYdQPrHka8vS001VMS0dnLmefprwWnJUNa7G/TcFmMdxrDlQmW5nPMqI+ebSvSN6Pkp4xjGSXFY2eSzDmgLMyxKnL1jlA/WhiQYhnki7F1jcZpdxTDqQW0jryp5siVLSDYoDhuHRT3lxgRPhQGTPmBJnyihySOOTQrtYNSVssBYvXgTlNq2okM0D2VNgx0iZPkDWfPfCSTflu/f3UI0ZANgLev6Xk/aC264i6twlmDESxkxy19Iregc10bXMFgQsSUEPIJ3rrs5he9xVlImXE+g1PtAqTyCONzzuC4xpc4AcV6dx7iwVmtWUUaSYAHyG1YUEIaA9+Z3k3Oq27E3awZBZfDpfVyVYiTqNxPpsD51o4WObmEDE5pyKcEOo71z4zpsPQEx96BIcPVCu0FxunHDcHcuyVMQN9z7ch96znRm1ynBM0ZBMsNiGtoqD4VYge/jg+es+Y9DWfLGJHYjrb0yRg1peQe5JO2/Z0XnxOKmWNsKknwmSMsabhRFP9F1+zZHARxv8Ae1IS0IeLt/K2iyXbDgjWsJg7rBQQndmN21ZgT1jxCekVrUNUJZ5WC9gbjwCQqqfZNbfXelXZKwj4zDqx8JfUdDB/YU1VucKd5GoBQaX/AJm9q0HZjgrXUxWGa0xZWzLykaho8x4SPcUhX1TYzHMHZH7+loUbSGyRPGSxWNw5tu1tt1Yg+1a0bw9ocN6yntwuLeCoq6qvlRRaLsZwdcQ2IzrIt4dnXUiHBULsdeelJ1tQ6FjS3e4Du3pujhEslnC4stHhey1u3i0t5Jhrc5jPxxuDpWc7pB7oC6/HyWsyiphISMw39r0O7wcZyoh3t2ZJHMyQo+Q+leb/AJbnNxnIOd/ZTDZmXDsIGeXIb0Qjpaw4tXQGW4WDrvG2n0oJDpJsbMiLWKjmbSQlu4JbjeE4d8MXQJoICMoInUCOh0mm4quoZNhJPbdVdGC7A5gOWWS8U4fw0vilssCPHDDoBqfpXtpJQ2IvHBecawl+A8VpuxWEUcQupbUkLIVd9AddfaszpOUilDjvsnaFrRU2Oguuf4p8LFrE5xz0b2Gh9Y09q70LUGWCx3LnSDRjDwNUP2T4BbuWXu3lzTIQZiIjc6eelGq6x0cgY3vVaelxxl5CRcB4d32IS3ymW9Bv+1OzSiNhcUrFGZHhoTzsLwwXMU7MmlohiP6fGAfkJFJdJ1GyiAB1v6FMUUG0fnu9brjEdm2xOLxS2WUBL5XWQIJbWQPLai/ymQwsdJvA9AuNpnzSPDBofcrZ/wAOeyRw2Mu99ldcgFthEMdCwiZAHOelYfTPSDZaUbI53z5Jynp5YHOdbv8AhbW61tS7Wxo86g63J6dLfT+r0+LDaHloD9Ru4dvF3p2p5gfIAHaD74pZxbHohCuSG7p8oy7uWUADp4TlHLQV6/ofZQRBzjlfP1WVXMe97mtGdsljG4LcVLhvEpeRzmTTw7QNNDoRzrepzBXRGQG4d9yWa+SWlc0N3DxQF1MQoBBVkMHaD7edAk6IZY4T5pyPph9+sB4ftWXrZXxSChiWAMa/1DUqeXOsUNs4xuFnDd8Lac8OYJRmDv8AlH4M2baLeCm5mOUNGk9BMR0mg3kxbPK/3gqBow47EhVdrON4sWA6QibHLqVnnPLkJAolPDG6W0uZ3cPD5Ss8rhESzLjx8V5ozSZOpO5rbWQnnZHidrD3jcuAnwwpEeGdz6xp7mlqqF0seBp/fJGp5GxvxOH3ivRhwvD4i2LmFYd4NSDu/PUjfrrrz1555d1sDxY8PgrSa4gYmG4P3MIXC3BJAtOXBhgEZiDrocoPr571R8+yFja3MgeqsGAi590JjMaLhKifDq0gr1AABgwNZMbx0odnE43b+9Hw2aQPi62PYq+NuophzMQSbjkuuKWjZutoGRt1OxjX9vSBWLNCWngdx+/c0/C9sjQCvlt07twwL2Xga7oQZAb30Dexg7quaXOBZk4efG3x4ZIpxBwvruPH9rN/xF4F37YfI5AK6CJAkKsDXcZfr89PoesbEyQPG9J1NK+fQ6HPvOqwvE+B3cC1u/MhbnhMEEMjGPKZU9a3YqmKpBYOGY5ELMlp3wWcSDmt/a4+pvd6sWWdMrMukk5GDHzkH2Jrz76JzYzGesAcr94st1gjs0uOudvZB9puxK3P+KW4X7wEsUgjMFLayJG29M0PSwBED22tYDsvZI1FIx7nOBtle3HLcvMsIkumb4Sw5bida9C42BKxxrmmna7g7YfEOCPCXbLpHPb/AHyilqKpbPEHDW2aYqodm/kdFuf4S8C/Cv4i7/yyo8IPxBZMH16elYnT9XYsiZ+V/DcnaBroxi3uyHym+PLXLGMxITxHuypH5SrKAB/l+560nEAySKEnLPvuD7rUm/xNLWHMHxy+2TDC3bttLmIiFuIFMnWVBEjzLSfelpWxPcId4N/vci7Njnhp1ySO/jHfUzvPzptsbW6LTYxrcgiOHYsa23mDEHoRP7mqSxn8moczL9ZqH4nwNW4nhnteEXEGnmwePlBPypqmrMNBI2TUX9vleekhcaoSEZN18/6TLhnDRh7z4m2mUDEMrRo0cvnt70lNUGaMQuN7tFvvJMshZcggYnZpb264Gz4G3ddcpDKp08WrEAn1Bij9GVbW1Rjabi3tog14bI0tGoIt6EL52dFhMC2Hyk3Va4CRyAZkHrryq1ZtXVIlB6th6AolFEWswXy6wP8A5H+l12L7K91jsVeaGt2reij8xdQ0j6+5qdI9IY6SOMZFx8LGyWFNsZS5uhyHuq/4d4Z8PeugqG79/EDr+GC08urfSrdLyRzxNsfxHnZEgoywve857lrOH4bDWGxDKgPfMHbTnrE+k8o+tZM89RUNja42w5IzafD1mix3niqFxTMhuQFsCVJC5tSOayCUEgn1G8EVp0XRpkdc3v6c/jx4INXUtjyOqCw/GVN4huZka5vkeY6H23rTqehNhaRpy3j37ECm6TEg2Z13fvmrO0l03UyqdIMruG28J12+esV1kTGkEjTRRxdxXnKYq4lwqqMLbAD8zeIKCSx5ideUAjbns0s5yIKz6mmtkc1oOz+J7zDOSPgJaP7Tqw+Wo9POtZkl+ssp8djhUxOEuWSWtwVO6kSCD1HOla6kjqG5jrbjoR3pqjqpKd1gervGo8EHgXw4zC4wClp7stkQHyVj+9YM0E7CC6Mkjfa/mFsxVETgcLwAd17eSr7UcQtNhri2QgnKD3YEQDzYCCZjmTVKaOYytdKCBnrx7NVWoLNk7Ab6dmq89rWWWvlRRb7gjG5hdCRdtKGtsDDQSRE9ARrOmutZVQ0Ce50dkeG729FqQX2I8vFNrOPxVt0N4BWBXUj/AJgB/qU5SRJ2EifOl6uBjm2Iy9FoUpDjrnwO/duRWPs+O+QJIdWA6q5CsPcEH1C9KQgd1WAnUEd4FwfvFMTgiNrhu/pd8Avm3dCqRB1WZ8XMD+3Stuij2wIcbHTvWF0hK6nIs241PILUcSxpuJqqgjT4y2+myrR5OjWuvjcLJKPpMgjA03PFJbN9rbTproQdQQRqCNjInSsSs6P2Qu03A+3Frj35LbpawT9R4tf7bMA37u9HWsUVK5dVGqzqVjdfbSDzEbkE1kvjDgSdd/z939qfDBm06+v74qvtDwlcXhEsghQl0sVPvrPua5SVLqaoMhzuLJaWAPcQ/QrJ8Z7EXRduFMzDMMkGRrA0H0rZp+l4y0B2ud0KSmZIcQNuA4fQvSeCYaMFbw7eG4bGVgdDMZZNeZqpf/VmZuYDr+649pJzzGXosW/8Nf8AhkDQr23LAZtMpiRPrrW5/wDsF5uqMiPNUFPAQGZ8b+yL/iH2fbFYbDMktcDBWYCZ8Ma+4oPRFc2CaRr8mnMeK7U05mdgblncXW04Lh0s4ezYYKs2wpHmAAZrEq5HTTvlad6IWH/XRtrJMcAiM1tm8JvG6AuoAMDKR5gCnP5DnhrwMw22fr4pyPFbGBmRYqvj2ON3JbHw5y0eSgx967Sw7O799kemi2d377INcCXskgbU/FEXXeNyhqsEoBQF3CfMCflUOJh6yYjqsTskfw0m5bOSe+RFyf5c36MaXmOBwxfiSb9/9BBqG4HYiMic+9FY+0buHs2mf8RNc3npv9KFE8RTOkaMigtZZ7juNlfiOGnFNbt3LniVs7cwRmzwPSBQ2VApwXMbla3la6G4hjSQMsvJLuzXZt7WPv3biHIxciYyjMSdOu9M1leyWjaxhzy+EsGhoc9rvy3d91qk8F8uqRbFicw5mRA9QBWUetFhceti9lDdzLOOd0n4ljUW8+IRwx7rusg5SZMnaecb+VOQROMQicLZ3v8Ac/ZEjblhI3pC2JLQqrmk6vrlAGvhBAkxz125a0+GBtyTblv7/oTpDibnRWdpuILba2ijK0CHH5iRJzDmNzXsehYGiLGMifBeQ6RkcXYTosphz3jeEw3eAZFBMEnXKRsTtHM6daarKhgb1tOHH9IdNA/FcePD9+i1WOyWEyu696d5bRPJf6mEGW26cicKOEyixuAdLanmeXDeVpmfC643LJm5mVlzsyhfCx0zkgBwIHi2HzidKbazYnCzU6jW37RQ/b3Lza2/LMfrciMBde1ZCZCCV8W25351vRN6mFeenPWuE54U5usAOQ1/SuVMojIaNSu08Zku7cF32g4HCyRE9KI25CESAcl55xPAG2xjn8j5GhPZiFkxG/NIcTbg6bET6eXtWdYjIo5HBU1FxanA6WrRGhC6EaEanY8qzpz/AJD93LapGgwC/P1Te1xZyht3ZdTqDAzKeR8/v67Uvg/6943fpHLbEHetAL2Yd51sSfVTP3FZeCzsB/7eq0JHYoHO7/dLb17urwGumbbcZsw09oPvyrageGNYeRPjl7LCqWbZz7cQPDM+ZI7QtXwrFKyZCNCI9KKxxFnb0OSNrha2S+YuyZ2+E685B2Mn/wB6V2VjXNtbI59h+FSAva8HeMr8R+kDiGIBCxPxLIkZl1EjmDtHQmvPPj2b8/oW6x4kahRjrr/i28OqLzKMI038Oh6yPlrU2UbP8b3knn8+6swWTZeJZDJYdRqdfSRv5UoafFlb793qxbcaKm92gTPmL+4BJ+pXerMonYbW++a4G2bZfL3H2uyLYusOWgjz1P711lG2PN9vNRkVkTwri2RYcOGDGYusN9RoDG2m3I0OopsRBba3YPdR8GM/0i/5220eO6I28St/5LP1oGyeNw8CPQrohkGhHgumtK8kXVnlmBT/AOwrgcW5YT6/CtjewZt8EHfEZTzAOkifFtAnXRTPMTtTLW5Hh8LgqLnDxTnso4e29swGgsAeY6jrW3QsAZ2rMrnHGCEjvP8AieQJBpTpFvWumqNxsvvBVyF4Kzqo8Q6kT9I9jSNQ0OaL9uh+E3NNtRYBXOVDEs8AHTKJJMTuYA+s0LCbWAz+/dyrjkdk0eKqw10tqhiPzCc5kAjUmBoRsKtI1rdRf04aa+amAkZlHqtyPiuHTncY/rQdnfPCPALmFgQ1/CuVyl7mU/lzkj5GiNOF2LCL9iga0m6XvhAp1k+sEewijbVzshkjNXeFJuFsvKEH+Jv2Ef8AVXcFsI4nyVJZMIJ4ZpJ20uZrgCz0B230Bn3r2fRoxUuQXlKzqzC6D7M45bd62qiCocjzfKQsDyMR5mk66QzDGBkALDldN08QYMN8yc12zi7em4x0E9JM7e3SiUoa4OkkzN7dg42V6olhbHHkLXvxPC60eH4cFN63EMiBjqec7nmfIGN/SnYZMZAjGEccrns1ssuUGxc7NZTE4waqTJG/n51rQzAgg6jJISwkHLQp12SxIALc85/0rJnN6wA8FpwMtSm3Fafil8OpHlWkzRZxFnLz7jVoFD5Gr810ZFYTHDX5/pWZN/yFOD8QhaEotfdtHD2lFwQwtqY5+MB1+jCkzCZJnX0GvgtRlQIaZp3m9h3lU4C6XQk7z8hy/WpUjCABou0Um0Li43d7Lf4WxFtC8ICkTcOWQeg+I/KPOs6LomeV+I9UXvnr3D+kxWdNU8ILG9Y8tO8/2k/FrNoAOTcfTKWAChioA3MmtSWOmifZxucshyyWRTzVc0fUaAM7uN95ureC4st8KtA3AlvmYoYsfxFvNNta5v5Ov3W++K0tvHArB/U/arEartkp4ji0RS7MAo5k0nPAJR1UeOcR5k5IPslxZDce0GDJc8SH+4DUe45UjWUri0EjMJqGoZJ+JQY4QvfPbJbQyNYkHUfQ13buLGuA/tMMa2xuneC4LbXXKPfWgOMr96uHNboE6tYRQN6oaY6kqjpikfaUBBmU7j6rr/4l/lR44bZfft7KomKzKcVMmDsJ/SmDTCysKm6YcKxrOxI8RGgH3/QehNBlhaxuahmx5JhiuGhrlr+baLfeZtGyyVH9ehEEgctQ1cZI5jHNhHWDcu+27z8EnPZ7hiOV/wCgjbPFgt+7hkS3fAZ2ttnDkoFJBbL8DEwJkEwZFOUjv8LSWkcbi2fAA+39Kuc57rO15KvBY1MRcLBrduwFJnOmZWGy9zuCTzblS1cTua4u3Cxt/wCQyt2G/NFhlLTZtuZ++6Fw2AvXF73PJ1ysAAGgmTA0Ak8utWe1tsDf9dRwvzRoZDrfXfx5qvEYsgANpLkN5AIDI9In0mhbG7u730TQl9Ux7N4uC4MfCD7hmXT1GX6UN8YxAn7l8q2K4T08QquzHuqAIe7xCrCIZLt7JLxLiQ1rmxuu7RG8JUpZB2c+P0JgifQZflVMIdPcaD78qshuw33pRxbDtiM6rlBRMwMxmXTUA9BqdTAr0nR9cYotlbRY9XQbQtmLv77Ui7LqHxVm4yr+GGzRs1wZsrEdCSNeq0KoYY4jrY6Hl99VdhErwN41+81s8Nw9ELX2Yq1yy+WND8QEqdyxg6iNPWmcDZiI8IwtIz45Xt2JRxLSXX13KvG8eOuRQodAhY6nTzrXhgsBy0SEslu9ZPE4aRc9iD9/rr710xFuJw1vfytZcbICQDwt5obs/wATyMyNpJkeo0ikKtt3Nlanqc2BjK2lvFeGT0p6F2Jt0nKyzlluKXZRqO0ZJcm5WExx8VZUpu8p3cFZwvDh215QY667e9UXCbBbC6RcfPiFa+QQCvwyEGVB4Y0AAnrGs0YAC6Ve95AAKb2MQxQ58NZtWfyIqAM7chMA5R+Y+3Wug4xmBb1QS50brtccXHgu3zMczsSx5LtoNYjUkwYPKQFgbpyVZdNs487fkbZDkPS/gtODov8A9OZZcr/iN5ubYjyGvmUFgYy9y+1z4Z0y3NgD0DjT1A6msWZr747G48xv8Ne8r07msaA4EYTkbbuHx4LRcGsPZa29soFA1zzqY8UAcwZ031B2inoyHNDwL5ZZ2sef3s1KzZWH8AbG+eWo5cOXagOJ8VQ4i6beiFtthP5o95NMjXNCPJZ7tBaa+h7tXYLBAUSCSSWOmpIEaR+Y9KtGMJ5ffdIzytva6z2BwWKssL9uzcyoQSQhI01gkbVaRjZGlpQ4qkRuDgVs7vFUvBcRbOUqPGp3gkaecMSPfyrDFI+IljtDmDz/AKW6ysZKOrrvH31TPD8U03npXBHdExqxuJ1YR2suGRJ+OcQBQSdMwn0Phb/tJoscZv8Ae5Dc+2awwxeUn/DHyI/atHZ3CT2uFxH3VbP+HmLAZydSACPr/pSlTF1gmYJcTT9+7losXiM9yHAZHOqnUA8iPWII85pRzMJ2o1HmOCJf/Q6FCcLxFm3eNxUW2suoVRChch38yw58hpTkjyQHEZa9+Y9Cl2sAOEJTh8Vh89oFA2cBYYSQdpBB015f61f/ACNY77kqdRzwOxPOH4xhcYg6A5VHIKsgD7n1JpaBloxfV2ZTLnXcUn7RYiLunIk/9n+tW2XWJ4j3UD7Dv9lTwPEMsqTqtuPTxaD2GlDmjBII3n2OaLE8i4O4e6eri9N6pgyKmMpfjuIxzrojuuF+SAwzG9dVDsTLf4Rq3zGnuK68bNuLh67lGEuNlqsZiYQmlIIbDLeiyvusz2bwyXsORcBYpcYCWb4dCAADtJbStqMME7S4a+qQL5Nk5oPP5QWPt92wa3oVMj25elehnijljMbt6xIXyRyYx98U5fiTMFmSrLmTqNASF6jqN9J6x56IvgJI3GxC3HhsoDeOYVXfBxI2r0VNM2RtwsOqhcx1ih8a+W27RIirVcmzYXDX6EOmi2jw06fSkYsBLiXC3eMdWAUiGPISNfWsJ7xK0RsW0IjE7aPT9bl51hVCjqd/lWpEMAsSs+Ql5OEIXEcKvhfEAR8qZa9pSxjcM7LF8TtkMNOUVlSNLXuBTV7tBHBF8FYIru3pvHn+3yqNNs1Qi6YnFOjW7hzAP8JPhkawfIgxtyg1Zrs8r/fuqjogW7s/uae8GxVrFHvbl2+jARkAzj/q56ddaj5Gf7kj7ushx00t+o0OtY5+9z93ovEMuR41gAAnQ6nTTloG09aySQC8td1QLDK2p+5r0pa9zYWyss4m5zvoNct1yMkHi1/DApCNxx3WxM0bENsrnxGdRbu3CjgeG5JAeOVw8mj8x0Pkd7txNJfEMic2+4+N266zZ4gyzX6WyPDkflLLmGey0OjeW4BHt+hpyKoEn4lIvjc1DY7E5GRgAYmdAY8g25579BTUDcbiT3f0s6saSM0/xeOtOtvu8W9tjoCrH4v6biLuD+Vo/tOwonJZwa4ahKMThQrQ9zxEhpAykrEkqpiZ3jSTsNaFdxcABcI8OEtNjZc2cSVG4yjYyNQdoE/TlqOVAdGL5f0tWGYltnePFWfzldwI90v4xiJtt/vpV429ZDlPUK0HBbeGXA3ke2GuvBGxzHd/PSSoj4SJ3JoUjXufiBI4cu75QmNZhz1OvHuSbs3c7m+yzKzAPVWgA/8Ah86LJ1wOfr9uFILtJB3en2y0mNxeWGG6kH5GagiBBB4WRsWaF7O37ZttbOFN+6CTIcPGbQjwhmXSY00JNXMeQKWErSbW+/fJMLuMZ1CfyyWlVg5boEgnwwDMIv8A0nqRS8zmgEA56IzDIcyMu1DcHuSNTqaO6O3cr3zWb4/jib7lTsTryGyz/wBuldDdboTnZ5arngl2A+v5Fn/M7NQ5gSR2+yvTnXs901u4vTehYOCMEsxeIPORO01drOCoXWyK0/DuFC3YGIS6CWgMDlECdQAGLDUbmJjbqUU7JG4T/R+8UMTua7IftfeINcuWnZEY5AMwykkesSPPeqigkZwNvNddUNKznZfijrNvwqrHR+fOT5iD/vkY0oA2xBJGg4nl7oTJi5wZcAZ+aN4iUM5WEdd/ma3o3WYARn2LMmicZLkjxXfDgDY7t5hsxRtQAViYbymdNqwZSRWnAL5C4/S2Y2h1KATvNvviq8LfAYyxIBhmPhzGB4gvQ6+4B0mm44JYprRjLyHL4QH2kjs/Uff7TGxcusCtmxcf0RnP0Ef73rQkY13/ACFAjYyK+E5oa/griOpujIcynxjIdCCdDH0rPED74mtF+Vky2TE0tunlnHJyZf8AqH700RJtWdXq2N+Rysldkdm+973FuxX4jHSuUA6gn5VaadsUeM8vM2QYad75cHb6LzPjNwMX9J+RH6E/Oh1oF2qtPfAbpQl+EZf6o+n+/oKSV16Dw/tB/L4e1mQXLbqvgYDQxBKz6bV0TkPDN1veyuKRr4DLexxW8gU3vcR7xRCZFjVQcpHL8pykaxtypeormOYcN8tbGx4XHK6dpOiJGStLyLn8btxC9r2I3G2Y796Dds4AGZxmPtGm5nnI3+VBLXOjAuTfPPW33xTIwNqHOwtYWi3V0J1OWR8slxjcE6AZh7jVdNDB25bUtLSuYBYcf0tCGuZISCbaWHO2fd93pXjLgz5TExMeVCiaQ3FbJWqiHSYb2Ov26L4fiMpNvxd2w+H4gp8gQYU+UEE+tXlj2pFh1vP729iz4TZrn3uL9x5jdrw11C+8X4QACGZFMTJ0XePiJjf5SOtMtEkBvYkX7cvXuHelpCyZuEkA235ZpHwjhTv3kAgKysXEHLlnM3sCp08qeeQSsk2uAVVxC+74u6zTP5dI0BGWPLz511osLKYSxtlZiBJzf2gNpEEQNfeDPSqFuWFEjdYhwVFtzzoVlpg5KnHyVgcyBXWhUl/FG8Pa1kOa9lIYgg5TMMkHVSdVLf8ASa46+tlW4GV9CgODYglyG1zb9Rpy9tPlUmblluVad5vmtC2JzICTrsfX/Xf3orRfNGC0HZW6lwIrEhSMjgEjxKIn3XKfc0GNlnuadNR3/tddoCFX2htLZS/l08BUf5jlH3ocseKRgHG6sx1muJ4JKMd3VpmnWIX1MxTpahONhdZR7hP+Yf8AqqWQAUdw9vDcPIsoHoJoTx1m96YhOTirsRermFXLrBUYd3Zgo5nY6jzMHTauOaLXKq17tAtbh9bd1VJChVyyY+Fl+Zy5vPeq0eLETxRKgjKyD4SLa3GFxrtssAUZXZY236gEbHrTtd/LAD6ax4i1+8b/AAVIP45JZObZ5G5t2H2vxSvGglmaczK0FgB4gZg6QAdDJG+h6kuwOeY2ueLEjvCTla1sjgw3AOqJv3/Bup02AgDyH+xXYn/6m7eFzfvOqrOy/WAB55/pGXLrXLVqysBLeYu8c2Kk+ZiBoNzS1DTYJX1L/wAn6DgBplxPkmp5LNbGzcPP6bJjhFs2FkOvecmPjK+gHhn1p10hJSwjLkZb7TEAAYi7A6eH6CgnDfciCA8EavaN7ile971TvbvDOD86sAL3Co6Kx0Wf4hglYlrIysNTaJkeqHc/4Tr06Uwx99VYOLdcwmnZ22rX0KEuhS5KzrASDK8t9K8f0tLUshkbNlm2x3akix7hdasbYiA5jrG3nkF5njHhWB3IC/UMfsPnW/PM2UgtWM6PZ3BS62hJgamgoS0hnuLEQwt5wZ2JVg2h6Q8e1cwjEDvP9o7HOw4dwsfb9Jg+KuOpj8MZCTr4vzQAdI2ml4KNrXXJuT4Zp2q6TfK3A1thlzOXA7vXmicG6qpVdIOnnz/ehV7ScLgi9EysaJGP1NtfCytHEjdLLLN3Q6TEksYA8z86WmbLI1jj95p6Gamge9uQtnf2+8bJMMQXS48i0/eqFd5HhAaUBiRqQWI6CafZCGAN1G9YNTM+om2m7ddEriCHKOO7uKYZZ+oPMHcEUpNA6I3aclrU9QybquAB4fCq4y5xVtnJJZIiR/SIbb+oeKecGaaxua8B3YkJGtewiMb79nAeF007MYvuuF4l/wA3wD/MQB9hR9XWWTI27gsnw7ElWykkplIgyQCTuByIMbUQixRr5WOieWrAfvB/YPr/AOq6RdDZkl6GVB9j6jT67+9LuFnLShN2Kpn1B6SfkCR9QKq4Zdv9K4Od+GfhmlDpqPaaZI4JE6omy/d3Aeja/OaGW4xZFDsDro2zfKTzWSPblPtsfaowolyFrOwmGF4v4ysEsI6hR/pVnAYgeXurB1wuO3GL0yzqzj5LqfrlobRimudwXXuwstxP7WXd2vETIRfr/r50Z5QheQ8kLjiA0+UCqtHFVkIvkicuW2qnQkkwdDEAD9ao5pxXKM02ZbmnfZHs9/Nu5dgtu0hdpMZonwg8hoWZhMKpjUipa2aG99giuB9m7rsfDlmNWGWFLRJGuWehOg3NDcwu10V2yhovvTTiOMs2rXcI6qD8dwnW5opgLzVWzQxieWm/CRGLNFzyVg0uOJ5slL2kKg22S5l1kBVPKVYKdQRzOtEpa17JLSAgbr/KtLAyVhDSu8Uba21W2BmOUmNTmG3ruR7mtN7ssTkGOKxtZL3wbJnUsAoJAG869KBBFC8tlIzOasXSNaWA5JpgMM9xBAFu0N3aY+m58hNAq+kY4nYW9Z3AfO5Hipi61x7lH4TCWoGVO8Osvd2Gmnh2B8pNYNRVVLzd7iOAbv8AcjnktFsDW5DLjpl2nS/IAri9i8g+CyRz/CUD5gdPOhxwGV++/wD7j8o8jI2sxNcfbzCHvW7V0v3P4d22AxQGQR/aeo0kcpFOU89TTgSPu5hNs933ilJI48ZiuL2vf2PNCWsYWGshlOh2IIr0bJAbEb1nFlr2X17jB1uWiVLa+E5YZfi25HQ+5ogfG+NzZQCBrfPyKo1pa6yQdqsO3huCMnwwsQp66dfP9qziyJpvHofu9DqC4m5Nwh+zmDz988T3dpyPXK3z/wBaWqJcAbzIHmrUcWNzjuAJ9lo8PZnA3WOuQoxPrmB+wqs82GWMcSi08X+OTs/fslF8urleiqfaP9TRhMC2+69vNVdAcRHK/kh8PxLIj9SAFHnrXJWCQDkVWGXZ4stRZFcGwwIFy7cNtM0AIGJZokyF15jU9Yq+Ftru0Q2xB35ZrVrwEYgnKTcQIx2yQYkQWOsnf70QNG5HsGCwChxuHw1rK/fXLoi2CoCsBrpmIJI6Db60JxYDhOZQ5IQ4ZhZe/wDgYk+KV0jMAPCdQCBoN4MdW60OaMOBCLBaJ+uR1XzFnu7DYdCYa+rr5plLD6/UGrRuLwCdd/alKiLDJyQFzAXEVLxRhbuGEYjQkRIB+o6ij4gckDcnHBbk5ief2AgfrUGpXALJQCQGP95+XP8ASqEXKbjda65ClpVQSW0AAk7gn6A1V3VsSbD772Rb3FgLn77XWuxwt21VEsqq37X4gdZ8Y0IH9MEBgVg6gHbXk8ro3Abt6LDC2VpG/crTxOzbsqndggaEHQTpmkAAnfmTOtWZSQmTagXPEk+mgz+2VzNI1uAGwPAD74eN0p4ziUNpbpQKxcIoUQCsMWlRpocusfmobpTJUuA0Az7b/F/BDMbYY2k7yfZDdnuIG0zMqlUPTXXY6dPToKM7Ic0KM3NwMlRjy+JvTBW2ogSNepPv+1caMPauOaXu4BC3rZRggcsNgANfIADc+Qq+u5Vd1N623ZvsOFbvsa/dsPhtLDOvmx+BW9ZI6A0eNmHUXQi7Eb2TTinZ3h1wyDdzf1d8CfkVirOGM3crAvQnDsmAF22ua5burEzkIUGW11APnqPTahSsDQLK4GMWOqp492pe4ptoq20ZmbIvimSGOd/zCQsIBGgJnmscsldsQCxeOeJO7Hc/eutbkrPIAyQ9u+1pe8Uw8jKaG4Y3YSLi2a7fBFi37lquz3EBfictq6NnW3m2jUGfCf8AKfLasyrg2IuCS3/qSfDLVP0znTtsAcXK3v8AKbLwvDoJl7r8p8KD1/M3pp60B3SdU+wJDW8Br2X3eacj6Pfe1rcyb+AHuV3e41+DByhyciiIVRzgcgB+m9UpaHaz5/gMznme/iTly5Ls7hTsxN/I5fexBYPGKTC+ICWAY+FQNDcufTw8/SJ06qmc0FzsiciQMyd0bO7U+4SDZRIQ0btOHNzlXx1TeKW0JLN4jICgL1j8o3310q3QcBD3yEWAy49ue/uyU6TmtGI762Kq4Lgv+JUoAtqxAZ53zeGPMsTAFM9NVMTYNnmXO0Huk6ON2LFu90vxuHKPe6Ldig9H1BcYm8WlPzMye7mFc2H7zCsDp4yJ6Sp/UCmHzN25bxt7pV0JeLDgfYrF3M9ovbOk6MOXIg/saIQQbFZei2PZXDd3wvHYg7vFlPfVj8tKxq6Quq4YRxLj3LQo2kMe4cPvqnPZvBlsBjWO38udOh3X30NB6RnDamBu/F8X8imIhaPtt7oRuClr7gCYwlq4fdV/ermqAgvp/kI9UxCGunId/wBbLCMnijoTWsDcXWTIyz7FPuDY6yAbV8AIxzox2B0kT7D1120omRbYq4eGusdCtbw/h7j8NbhEhRmALaeNYVF1j4S3SB1pYte02ztnax9UwSOC5xeEGHRMViAYSZV4BLSXCqp1jMSOQ0kaGiMjcHXIsPP79Ko97QDZYjG4l8Q7XmEZmJjosBVFEcUFgLs1dhroFs5hL21cKDtESJ6iZ08z1rjcnE/fvwhzXsAnHZDigxCPg8RLrc1H9rf1LyDKeY5GNhXHEMzSrmF2mqrxXBb+FUq6NA2cCVPTUbHy++9Ea4b8lwEO0SXHJkIQ8k19SQT94qzRcphuS1HZHBrYtnEXYl18C88p2zdAd8vMROmh7sGSuDnZ4d3Pjz5c0Vkzmtc1o138uA4dq5vYj+Z7y2zLmY5rbfDkfoSdIYab7wdYqVLcW77wRoxgGSWWMObq6KS6nxJs09PLaP8A0aSjlwDZ6cD93pl7cQ2hzG/lw7iEK+GuYoNcQybIOfDwVe2nNlB+MTGY/EDuIijRMEbbDx4rOkmdK/E7w4Km3aZTlV4jrqKI14cL2RnRuabAq25ZunQ3fl+wirjDfIKuB+9y1XDMLawdsOQDfj4iATbncKf6+p5DQc5bDQAMkDDjNghMTi7l1WuNc7u2DqzGAfTqfIUjNXBrsEYxO9E6yna0Ynmw+6IHD27d45bOIDXOSkMpY/2zufLehOqqmM4ntBHI6feK63YPya6x5r5b4jctsbdydNDP6U9FMyZuJuYQXswuwuFlMbYAPeINDvA+tSSHF1m96jThyKR4k5mgUB2QVT1nWCr4sfEtsflGvqf9KBAL3dxVqo5iMbk3wn4GXSCVn7j/AH5zSVQ7bEjgVp04NOA7eQmnC8YWyuxP4bSVnRp0jbXSdD5UanhiaWjDfEbG4BtYXy7VWeeokaesQANxINzlmucdgbl5gVy21ChcwB8Z/OwUeem/IVssYyO+AAXWS8vcbvcT33QDYO5YcEPI0MlIWRtKneNxPOuSxCRpvz5HPW3DnZcjuHC3nmnlnCPfuZLRZVH/ADbrEgk6asRz6IOtIVHSEFHCAwDP8Wj74kplkD5X4pSSmgwE3rNiyvgVgxHNiJJZ+p+338uZ3Pa+aU5kH+h9zW4yBsTA5w3+GXrx+3W43CZ8Ni7sarilX/uKmnqSTZ1MDOLD6XS0rhs3Abz6YUVawPgS0B4mF26R/hAA+5oQqHHHJfIYR5ko+BrZwDz87BYjtFgyEViIZTlPmDt8iD869XUOjk67DdecnjLbEp52MQ3sDftHa2WaPIoZn3H1rzvSBEdTE878vNafRrgYZGH7daXgh7uw1piR34UHzH4gP3FISES1DXu/1JPkE+6nswW3BX9k+IZMaXfUHDd3pzFoW/2NB6Qix0ZaNcQPiXIMsAc/q7/kfK8qxNuHJ8zHptXpWO6qzpm9e/Mr7EiN/wDfQir3VbXyR/BOL37TLbtt4SQApExJjTmPTaoZC1pK7GDjDBvV3HL965eAvnNl+Ffhj00OvrVIp9qMSNPAWPs5E4bCs4gJlUEE6yT6mKLizDDldQMyLuCW9oLfdsY1BUa+tcZIHOcOBS9XGWgHiEu4M5F+zBjxgT6mD6b0Qi4SAW84x2guPiLSGcuRs4mMwcs4H+VSIPn0FUaMQuuMjCyvaKRfcHkI+RAo7DdFO5FcMx1s2VtXUcZSQr24Myc0MpI1EnUHblzpSdjxKXxusbZg6cN3wm4HANzbcXXJxlqWSwrl4Picgf8ASiky3KSee1dYyV7g6VwtwHyfYd67JOwXawW5nNaXhNy3dhbw0IEusZ1EfGvWFynLsyAgjMFNSRjSCN33zFvDTerMkdk9psR/fgfuS54pcexd7tXBvL//AGSJMklcr6kLlJM7+JhMbFhYGsOM5BVcRK7EGgffvJZ/GpJBBVidTckj1BEa8jI6UZkR3acwPZceSURh7wtkQZfYE8uWnSmAGxi4+9iqRi1RTWii99eBJAJS1sXjQz0Ucz+tY9RWmd2yiyGhdw5DnyTrYhGLn8tQPcrKcRxz33zOdtABoqjoo5D/AGadggbGzCzT15lZUkjpHFz1ZhsMCKNhsrsaFtEw389hmJ1xGHAlvzXE2Ut1I+Enn4aw6h38CcPb+DzmNwPLt1tuseICejAkGA9yScKcyyNsAZ+1bjapgw80EQuIcDuXOKRUZnYiV338XNTtBkcx5UKtcHnC0WPd4rsADQXu3JdwTCm45uv108z+wpSplEbAxuvsu0MJmkMj9L+a3Pa7gIF7DWbDd41xFA82Y6T0BkH0rC6MmfLjxC3WWpO8uBc4WsT4BVXOy5tguobJqFuEaQklrhg+GQCVVhsV3Otempw1md1jSSl1vvcl2FxzwEe21yBCg3DlVRros5do1PTlVa2CQjHtsLRwb8I9PK1rv+PEe0WPcQucDg2csshFJk5yTlHMKBJPoKE/pKGFgDcTjbx88kWOiqHSHEy3IZrQNivEQpItgAKCdgABJ5AmJNeZc3ELnXet6lpcAOLX05JnYJs/iTDkajoN1B8zEx6V0wXBa4f6k+iWllbMS1uYBHfxQ3AMIb3Cr3NruLJPtcU/vVKubYV8R3NZ7FJsGKXPS7vUo7BYM2+IKzA5UV1H+HLJ+9BdMHUjmDUlvjdOSMEjNoDn+x8LxFMYRaa1yLBvTr89PlXtl5EEgWXpv8JcJOCxjRq7C0PfLP3FeX6ekInhbfLM+C1Ojrb+OfcFp7XCxfxbZNLNjKJ8kHL1M1kuqDDBd35Ov5rbMmyixO/J330SLF2zhms3R8TfzAX/AAnIoP3rTDmzNkj3DB43JQALyNYdwz9fYLD8UwJTuzyyz/3RWvTyh5Pb7JarhLbHkT4lCY/wOyxzP0piI4mgpecbN+FE9msOzYqzl+LvFI9QZH2oVVIGwuvpZSlZeUE6LRfxFw4bFrlcM7IS5X4c2ZhA9gKz+hb7Ai1hfK/YExUtJLQBYWy9UPwDBXHs4pGkkW1ZSJ0htSfKJpqtlMToyTvt5Fdp2k3aSM8kxx/Zs4jALeRR+DbK3DO+QEhh7ED2rPZXCGr2bj+Ry+9qLPExzBG852y9PX1WB4UQl5GcaIZ9SoJA+YFekJuMl50sINim2EbMxuNvJb26D0ECoXBjbo0cZclvFLhd2uEQG28x1q8WRsqSDK61vYjhAvWE08ZxcD/CLUn6xWL0rVbGV2eWzP8A9vi606AHBmMgb+SynFbRVkuARnLMPIhyK2qdwIwcAPRJ1keF+PiT6ovCYt7N2zczGFII8gddvLePIeVQBr8QGt/NUcCzCeKe8Qy3r1y2vguFQV1GVhqSJAjKwIg6bbUpt3RgucMr6dwHLt/aZEeIhjeHkhW4FcClmv4dVAme+T6CZojekyXBgjffm0gdpNtFDC1ozkHcrVvYa2bndn+ZuqpYNBFocpJMFo6AQetKSOqnlhl6jbjLU/Hn3IsLoyHCIXIGp003Jp2AwNzGXb+IxBDDJlZm0ChlOWBsIIEAUj0zUNp42xxC1ybAcQQfdSiJBL35uNrc+Sw3EMN3d10OkMa9DSSiWIOSVVFs5nNTe/w1kRD1UH6tS8Nc18hYeJTr6JzGBwWl/hshGIzz4WHdmRIhjpOo/MBWZ0/I0xbPeM/DPLIqU8JMbn+Hr6JxjezS2mxFxhCMLiqY/OII09iPn0rHh6Rc8RtbqLG3JaMQDm9X8iM+wrE8b4e11LZBgZob5SP1FerFQx4Lt4F+5ZMtO82YDYEo3CYKAqqIGwrFmnL3FzlvU9MGMDW6I3i+OnEM45aDWNlCmDyqtHiiYCNf2hVDMQwH7vTbhfaZRhbtm4WPwhSTmYrmzMpnQnSJjXWttsrXC+Q4rElpX4hZCcXS41u3ey20t3SwVQCWGWNSdBrPIcqzndIsdI6NoOVk3H0ccWEuztfJAWFjWZ86SkdiOQW/Tsc3U3PFafhWBVLTXHA7wkZVbkuupGxnTQ8qTa8vqGxj8d5S9VM83azTO59kLjDOFvONSr2hPUlta0KuYfzmsGliPJIU7CyNltTc+S+YHvMNgAgJDNcUfMHN8waQlcyesxEZAH2smdgOq3eBn4hbD+aU8QEnRbZQCOZAJPyke1YxY5tKbbzfwJQNk4UpI3m/mvzjxQKL10IIUXGyjykx9K+jsvhF9V5p4AcbL0v+EFzPh8TYB1Di4BzOkGPlXmv/AMgGF8chGWYWr0Y8NBv9utricM9jD2LKEg3bhFwjfXSPkaw2SMmmc92jRkthrmyzOe7RoyQnaPhjXsUlsCEXJbT0Mk/Y/KjUU4jgc46m5KrCWtj2jtbkn74LOdq8ErPeKiLdk27QPo8fMnMa0+jpXAMxauufL+l14xw4n6n5H6QnbHs4yY2yhGt03CB5F4X9KNQVrXwPI/1t6ZpRxbNKwcs+2wVH8OGFvHZHWdYBO4IO484Jq3SwL6XE0qsLcLnx8vRH8Y7PN/NYgAHKgJUnkq7GfOl6SuAhjJOZI8U5g2jdo86iw7V8S5dwOKXQq0TrsVk79QQKK5zK2lIJuAfZcOyxWGYPl+1bwjjVu+7W7hKK7hvANPEoVvD5wPeg1FI+Foc0XIG/tuFaGZricGZtv+Uu7c9k+4D3LZLKShVuoOb60x0V0kZXNY/XPJI1MTZIi8Czt4QnY7gpe8UMlmsOyjkTC6eutOdI1QZAXX0cL+OqBTR7J4Lt49ckp4jw9mxQttMlZ+Wb/wCtNw1N4TLw+FyWlH8gRcfkr0nhOH/kcAtxVm8x0J/LmmSPMgV5SpkNZVlrj1R5rTZFmItwGfNZTtxgGTh2AlQCWY76xcCsJ+tbHRtQDXT2OgA8CQsus/yMaW8r9pSjjPDXy4CN7loZgOUMV+wp2nqg18/I+ov7q00T5GxNtpl6Fb+12ctHC3Ltm53lxbJTaPFJJPyJivNur5BO1kjbAuvqtQuLHhlrbgeX9ryriPBWQAwTpr+9exgq45MisOooXxi61X8MOEd6uLeCxSyQF/qLKwA+s+1ZXT9RsTC3S58NETo+wY7iSBfhqtbhuBvZRbVoZmv2U8OxUqQxLL7aTymsOSsZKS9+Qa459otkthmDMnINNr8bc+9JP4ldn8uIzgyXtXbjRyZVBIrS6BrrxFp3OaB3lZ87RK0G1rB3flknt17WKSzbW3lVcqZt2kAxPkSazS2Snle4uzNzbvWpEwhpcTca2+8kV2awP8vgVYJmdrqlv7QrTy/3rQ66qNRWdY2AHjkl2RFrxFoAD33+2Tf+ZuXFvC4p7ooQByDMdIMbwTSGBjCwtPWB8goYmNw4fyv6BYnE8PnCmAcwu/IQv3Ob5GvRUtWY6i4/6+6tLCXgMPb7LR9kMDZc92yMLlvxZjsSQBtHKQayOkZpG3e0jCd3eiVL5YowQctFkeI8HdGIZSCGI25itSGpY4Ag7k1s2ytxNOuaDTBmHgGQJ/SjbWxBuq7EEFpXpXF+z/eWrABhLVlvmVBB+YrzkNZs5X31Lh5JCGpwveSMyf0k3BeCBcmaS7kBYGigas3n0HvTlRVEk4dBrz5J2SYtBDdBr7BRn73EXFAhEDknyQfc01dsVGAfydbzPtZLgubmezv+lVhhhsArOmYls5XqR8M+UwaDY1NYQDbd4q01wTb/AFamWHwTYixYzfEzC62nUmfpFKyyCGZ+HQZBcZKIyTysqrrG3i71xhoFcifMhZ+RokQ2kLGcSPlEBBpWjs8rn2X59Jr3q8ar8Hjrlo5rVx7ZPNGKn5g1R8bJBZ4BHPNWDi3Qppge0d/NN3E4llG0Xrmh6/FPypd9HFbqMb/4hNUszA//ADE25E+fJPf/AMrchW767B1Um/d58xL6HelP40eYwj/xb8LdEcAaHWyPEuz8SgOK4p+7Y97dGub/AJtwyeUgsQfXejwxtDhkPAfCBWxMEReLgjTM+GZPkuON4u8q23N+8bgVRJuuxkiTBJka9K7Txx3cA0WPIJatgbBE1zSQ6wvmcyRmqcEz9ybxu3VfMSHDsDAHrrrNWeGl+zwgjhZSCAOpTM9xBzsb7gEdZxV5rKl8ViSXAJPeuBE7QW115mgmKMPs2NuXII8FKwwNe57rnO97W5D5XV1mYy97EXDEAveY6dPSo0Bos1rR2BGbQxN3uP8A8vgJXxFHt/iWrlxQP7zI8wfWmY3B/VeAe5IVtLsRtIiQO1BX+OYlxD4i8w6Ndcj5E1dlNCw3awDsAWXtH8T4qu1xW+pDLeuhhsRcYEehnSrOhjcLFot2BTav4nxTDA4q4wuX3u3GZBCkuTqQx3Jn/wB0F7WttG0AA8uxaNE0lj53EnCMvA/e9fOH8UxN1wjYm/lgk/ivsAT19veuSQQsGIMbfsCDRh80wbiNt+aOwl25eZ2a47KjBVQsSBEwQCYEcvWqOwR2AABOpWnTQiaSR/8AqDkN3bbRd4prjPaXvbiiTqGOmhbTXTaqtwhrjYIlRBjfG0G1zu7LrjCYq8blwreuqixKrcYAkiNYPrXXsjwi7QSeQQGQ7aoe4nqttkjArHdj/mb9CaHiA0WnsmnUDvsluKS9buqtq69vOYMOyiRtsaOHtey7xe3K6x6uiwzNazq4j3XTOLpIfvLzEaZu9eem8zS92AYbDssFpfwGYRlkOZ9kJxJrjKYuXM3Uu0mdCDJ5ijRFrToLJerpQYrMFirsNbdBlDvI3OYj330qj3B/WITEVK2NuDW2pP7XOLuuUPd32kf0XTodfig84iowNxdZviEGpgjljJYRccCMu2yo4a1xrWdr1xpO3ePofPXWryYQ+waB3BAoaVj4hI437zlyVeJzph57xyWAaczcz68q63C6TQcFJYBHSYr3JF78LoLhl+4S1xrtwKok+Nteg38qLK1lg3CM+SQo2F5L3k4W5nnyRXDjcfxu7kHVVLsfff2ocjY29VoHgE5QU5d/ldpuCYSepoVgtUtBFiECFum8VF25kC5ozttMRvRLRhl8Iv2BZP8ACvU2B6tr+eiYBiIJfKORZyPqTQSGnK1+5ahjjaLusBzt7pdxBHDJkuMA7BZVzBzcxr6j2o8ZaWm405LMrKYY2GM5OIGRyN94QXF8W4fILjlVAHxHXzNFhYLYrC6TryGy4GnIADt5lMuFi5kVmuOcw8IzNoNRtPOgyluIgAZLRoKQCMSPzJ05I1sOWBBM6ajNrHzoQlsnv4kbhhwt7MlksbZyOV6bfcVoMdibdeYqYtlKWKirIC7tWyxCjckAe9cJsLlWYwvcGjUp12lcDJbGyiPkIH60tSi4LjvWz0u4NwxN0Htl8pdw2wbrhJhdzJ0gbx5xRpHYG4ln0kTp5BHfLXXx7094pgxeaS+UCYGWf1FKRPMYtZbtbSipdcusByv7hV4+we5S1b5QsnSSTv7mKtG7rl7kOqhP8ZsMfIcNT82V/EMGHUWw+VVAExMwP3qkby04rao1TTCWMRB1gLbr3sEufhTIpNu6SRygr+po4mDj1mrPd0fJE0mKQ34ae6WXMa7AqWJB9KMGNBuAs19VM9uFzrhD1dLqVFE6UZcH/jYn6hf0NLaz9i2GjZ9Hk/8AY+4HsVXwMZVu3P6Uge+v/wAa7PmWt5qnRvUbJLwH79lOz85naTCqSddJOgnrualRoBzU6KvtHO3Afr3K0FxRnJ6CR7rH60mL4bfdVvuALsXD4t7pJwK+2e6Z8JBJ89YH3JpqoaLNG9YnRkrjLI4HKxJ8cvVKGYu3Mkn13pnJoWUS6R/Elaq6Ju2+eQEk+gyj5tWeMmHn99F6iQF08Y/6i57hb1QTYN85dbpWTyn660XG21iLpV1JLtDI2Qi/BA8Qx96e7Z5ykEGAD5UWOKO2IDVZ9VVVAdsnuvYpxxHCm5lDsdAJjmYE/WaWifhGQWxVUxnwiQnLXmckBi7iWUKJ8Te/uaMwOkNykp3xUkZjj1P259lb2eb8Jx0cH5iP0qtR/wAg7Ffog3heOY9FZjv/ANYA75B99PpFcj/5D2olTf8AhWPD3QuJtZLdqyNGcgt6mP8AQexq7XYnOfuCUmjMUEdOPycc/L9eCIxPFBauMmWVCZVA010j2iqNhL2g3zumJ68U8pjAyAsPbusg8Hx24GAaGQnVYG3lRH0zSMtUnB0rM14x5t4W9E0ZiuKAU6BWzempj5gUCwMNytRznNrWtacrG/Z/aHu8NVmLOWPlMAUQSkCwQpKFj3l8hJXzDXw95FT4bYLfIQI8pio9pawk6lUilbLUNZH+LLnwGVu9I8W8ux6k000WaAsSodilc7mmq32GD1J1YhfIaT/8qXwtMy02yvb0fmd9h2fbobgAPfqR+WSfSCPuQPeiVH/GRxS3RYP8lpG65Ph9Cp4s83W8oHyAq0Q6oQ692Kd33cg6Ik007O2ZvBjsgLH20H1IpepdZluK0uio8VQHHRov8eao4xdzXW8tP3+s0SIWYELpCTHOeWX3vRXZu1NwvyRSfc6D7mhVJ6obxKY6IjvMXn/Ueeisw2Id8QEDeHNtpsN/oDUe1rYsVs0WKeWWs2bT1b+Q1Rpu5r62gBlkMfLKc36ChWtGXHX6E66XHVNhAyyJ7jf2Co4nZvO02zC+ThdZPKQatG6Nos70QK2OqkfeLT/3Ae4QFy1iEBJ7yOZksPpIowdEdLLPcytjFzit23+Utoyz1KiilRRaDiVljZs21BJhdB5gk/U0nE4Y3OPNb1XE800UTBnll3EqNhDbw7pILHxGNh5Tz0nWoHh8gcummdBSPZfM5n49VTgFy4a639Rj2A/dqvIbzAcEGkbgopH8cvAftM8Rd/DD9bQP/bQGN61ufutOST/AH/8A8g+SX8IsHuLhA8TnKPYfufpRpnDaC+5Z3R8Tv4sjm6uyHcP2rsBw8WvExBfryX06nzqr5C/IaI9LRNp+u83d5D7xU4XezveucgoUe5n9DXJW4Q1qlFLtpZJdwAA8Uue5iVMzcHpJFHwxHgs5z61hv1vNVcOtl7yA6ywmfLU/QV2U4YyQg0jDLUNa7jmn1vFZ7l22TyzL5H830I+VKFmFrXLfZPtJ5Iid1x7+qzF5CGIO4OtPg3FwvMSNLXFrtU57OHw3f8v3NK1P5N71s9D/AIyd3unF+0GgH4Z+ixp9KWa4j7xWvLG14sdPYW+FnsTjJxIc7K4+h1/WnWx2iwjgvPz1IdWB50BHkUbxjhpdyykTzB59KFDLZtina+gMr8TNVTgeE5WDXCDGsD9T0qz5rizUKm6NwOD5SMt3yiMBezNfvHaMoP1P2+tUkbYNYj0sm0kln3AWHr7earxlw3cMrz4ho0c46+xBqzAGSlvghzvdUUQkvmNe47+6xVXAUhLtzoAo+5+wrtQbua1C6LbhZJLyt7n0Sh7ZG4I9RFMgg6LIcxzdRZaDFYBmtWrYgQAWJ5EyT678qTZKA5zit+ake+COJuVrE8t/uvpCYe2Y1PU7seXoPKp1pHZ/0r2jooTbX1PxyWcZpMnc06vOEkm5XyouJlwniAtBwVJzRqOUco86DLEX2PBaNBWNp8QcNd6Xu8kk7kzRgLJBzi4lx3phwziIto6xq0GfSYB96DJFjcDwT9HWNgY9tszv7Ny44RjBbcswJlSJ6TGtdmjLxYKlBUtgkLnjUW7OauwvEQt57hEhgVHlsAfkKq+IuYGosNa1lS6UjI5dnPwV78aXkpPqYqogO8pl3SrAOq0oZ+NPyCj5n9auIGpZ3Sku4BLnaTPWjLNJJNyuai4pUUWlTi1sgGcpgAg+QA5biktg4Zar0rOkYXNBJtkMu5DY7iSlCF1J01005miRxEOuUtVV8boiI9Tl+0PdxynDraEgjfzkzP2qwjIkLilX1TDRiFuo18b3Vl3iamyEghggX1jnXGwkPvzRXV7HU2z32siMFxNO7RWMFRBnnqYiPKqPhdiJG9MUtdEIWtcbED7ZAcR4kX8K6L9TRo4sOZSNXXGXqtyb6q7hOPS2jK0yWBnyGkfUmqSxOc4EIvR9XFDG5rtSVZe40B8Kk+Z0rggO9Fk6VaPwbftVGB4iO+7xxHhIEcidJP1q0kRLMIS9NWt/k7WQbrZbt11VbxuW/wB4NRmPuNvtVjHijwoIqsFVthx8tPRccTvI7BknUazXY2uaLFcrZYpX44+9FcDxaoLgYxmiOmkk0OdhcQRuTPRlRHFja82vbyumScUtkRmiCd9JnpQdi4G9lpN6QgcLYrW4+yz+PcG4xGxNNsBDRdYFU5rpnFuiNwvGCAFcTAgEbx59aG6AE3Cdp+k3MaGyC9t+9V47ihcZVEDn1NdZEG5lDqukHSjC0WHqu8NjVXDvb1zEk+sgDT01rjoyZA7crQVUbKV8f+x/pc8Lx4QMjiVbX0Ox+Y/SuyxlxDhqq0NW2IOjf+J++aLwPEraW8okQxO2pnb3Aob4XOddN0tdBFHgFxYk9qrxnFFbLE6MD8qsyEi91Sp6QjeAG3yIPgjL3FrerAnXlzoTYXaJx/SUFsYPdvSLGYs3DJ25DpTTGBosFhVFQ6d13dw4IerpdSoopUUUqKKVFFKiilRRSoopUUUqKKVFFKiilRRSoopUUUqKKVFFKiilRRSoopUUUqKKVFFKiilRRSoopUUUqKKVFFKiilRRSoopUUUqKKVFF/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4" name="AutoShape 6" descr="data:image/jpeg;base64,/9j/4AAQSkZJRgABAQAAAQABAAD/2wCEAAkGBxQTEhUTExQWFhUXGB8aGBgYGBwYHBsfHiAbGxwgGxoeHyggHB8lHyAaIjEhJSkrLi4uHx8zODMsNygtLisBCgoKDg0OGxAQGywmICYvNDcvMC8sLC80LDg4LCwsNCwsLCwsLCwvLDQsNCwsLCwsLCw0LC8sLCwsLCwsLCwsLP/AABEIALkBEAMBEQACEQEDEQH/xAAcAAACAwEBAQEAAAAAAAAAAAAEBQADBgIHAQj/xABAEAACAQIEAwYEBAQEBgIDAAABAhEAAwQSITEFQVEGEyJhcYEykaGxI0LB0QcUUmJyguHwJDOSorLxwtIVNEP/xAAbAQACAwEBAQAAAAAAAAAAAAADBAACBQEGB//EADoRAAEDAgMECgICAgIBBAMAAAEAAgMEERIhMRNBUWEFInGBkaGxwdHwMuEU8SNCM1KSJHKCsgYWYv/aAAwDAQACEQMRAD8A8NqKK6zhmYMVEhRJ9K4SBkVZrC69tyqC11VRK8Pc2jdiEBiepPSqbRuPBvV8DsOLcphcA9wSokZgu/M10vAOHeiR08kjcTRvsq8ThyjFGiVMHWuggi4VJI3RuLXahVRXUNfKiilRRSoopUUUqKKVFFKiilRRSoopUUUqKKVFFKiilRRSoopUUUqKKVFFKii+xUUT7sf2Wu4+9kQ5La/8y4RIUekiSeQ+1L1VSynZid3DeTwCJHG6Q2CcdqOxtm0GOGvM3diX7waEcypVeXSPelKWvdIQ2UWJ0+EzLRlrcTTfivnabszasYOzdVTncr4iTtBkxsJNSlrTNUPZuarVFM2KJp37/BJMT2aujMVhwq5jG4HpTX8uMOwnLOyCKWQtxAIjgfZG7iLfeTlVlYp4S2YroR5a6TQqivjhcW6kEX5XV4KJ8ouO7mk+L4betCblp0B2LKQD6HY02yRj/wASClXMc3UISrqqlRRaLs5gi+Hxjj8loH6gH70lVSBssTeJ9kzABheTw9007IdjUxK5r91rWeRbCxMjSWnlPL6il6yvfE8RxNBO8nTusiQ0hfHjJyTDtXwb+T4cLJOZxd1b+3QrA5CSflHKlqOpNRWF9rC2nNXmbgp8HND8F4QP5ayyzma8hMnfMJ0HQR9RRqiptKeQd5W+U50dZoDDvIPr8LvH9gbl2/iO7uJAusAGBk7HQ7RqK5D0mxsUYLSbjdnZAmpS95ffXP7mgX/h5iFMMyKOpI+wJNGPSsIGjvD5Q29HudofvisxxTBi1cNsMHjmNvby5/Kn4nl7cRFklIwMcWg3shKIhru6BpBrgXSq66uKVFFKiilRRSoopUUUqKL6RUUXyoopUUUqKKVFFKiilRRSoopUUX0NUUXsHZHHW7+H7vCo9pV8JTwgs0D8+pYmd466V53pLFE8PkN+HLuW3RYHsOEWtr8ri7YIVmYDxDblHT6mhxEOyCYk6pX18acQq23EhNBIUiOWn+m9ViAp5DIN+qj42yssAmfD8GEJaBquU5iIImYI139KVlnMh775IgY1rcIG7sXV3ia6WEAuMR8IGW0omdRu2sb6dFokVO9xMgy4nU8uz7mgHWx8Ahu3rZMC6H/mMk3VQeHMTI8P5YAkkRqR11apIg2qZY7je55feKVntsXHdfK33ReKV6RZKlRRek9l+F3LGDvC4jK1828sgiVJTTXn5V5+unbJUswEHDe/bYrWpIv8Lg7eR99Vfw8OO9UqQqORMfAZK6+RP3PWqyFjg03zI8UaAGMuafxxZJjxq0MbhCpIW4nM6+ExB9JymegmuRu2MgkAvuP3xC5NFiGDzQfD+HX7YsBVH4WU5i65SQGUxBJgg9AfSuve1xeTfO+7jbu3LrWObhA3W8sXymmGwDXbqJOZtfEdBmMszbHc6e4pSWZsLXEZAf1ZMAWbcrCdou07lrlm2MoBKsxOZjBg8gAPID1mtulo2gCR5ubZclnT1xN2MyWUZpkmSTznn1PWtFZ3FfHaY9IqLhK5rq4pUUUqKKVFFKiilRRSoom3ZfhDYrE27KiZMt5KN6XqqhsERkduRYYzI8NXHaXCG1ir1s/lcx6bj6RVqeQSRNeN4XJW4XkJZRkNSoopUUUqKKVFFKiilRRSoopUUXpf8I8cFXEKwzBSrIDyYq8EHzKqI8hWB07CXtZh427slqdHElr2g8P2tRj7QKnyJHy0pKjWjO2wA5LLZwlyDs2x6GtCSPGMkox+EobHcVKyDPr1/auR0dyrOnWm7P3Fw1nvHjv7ozQfyA6Lm6ACNOZ9aNK4MFm9yo0FxzVd1bmIs3raK3eX1yZngADNJnWZaJMDoOQrOadnM178wDc2BNza3gP3vRZWY4iAM93JeU8Y4Y+GutZuCGU+xHIjqK9HDMyZgezQrEexzHYXar5wgIb1sXTCZhmJ2A8/KiOxWOHXcqttcYtF7rcH8wqsml22hS4p1B2IJGzKRNeaELHRAW08f7utsnC+x0OnBZ25jUSUylPxA1wTMsCSN9d/ONdqGyFznXdnll9/SLiAFmpXguIBLxtsYS4Cqn+nNOh/tkz5GOU1o7C7Ad/qh7TOx/pO+FJMHqKG9gba6jDc5Jzw20FR7ucIRoCdTrJaB1jLHpWDUvxuDAL3+j3TZd1gy114RjGm456sT9TXuGDqjsXnJSMbu0qkNpFWsh3ysvldXF8qKKVFFKiilRRSoopUUX0Caii9A7AYB8PxFgG0S3LTzkAgfOsjpVzJKSx3nLxT1C07a3LNYvjOKN2/duEkl7jNr5k1qRMEbAwbgk3G5JQVXVVKiilRRSoopUUUqKKVFFKii+1FF7pwbg1iyosIsJvcb8zROZiw5gZtoidK8XV1k0jy4nQ5D7zXp4adkEJIGdkDexZk5gQSZPn5/wCIcx7+jMPUNxp98laVt2WOqS8Xs5ipXk01qxmyzXapLjLqhwWBgawBvGw+dMYSRYKlwNVZh+KPcYuw0BmCdAepO5IE+kmImhugAFldsl9y1PAbFxx3tx8iqQQRIgeeupO0Utsmju4/Qrh5S3+KGLw9xQxWLpjuv6ssalhyBOwq1Bi2x2f4b+3l7pesDWxgO/P0HNeY1srNXpXY3iTCyCbkNbUFTqWIJjLA1ZdjHIT6ViV7S2W7Rr4ab1sUuH+OMXH33JxxiyuKXvLcLeWfDIi4BI0PPy6beg43AHMa+SK5hHYs5hMNnuCRqDqDuOoI5U6XWGSAcythg0W1bgchAFZlU+6bgZmmOCwIZLrupZVAULMAmBnjnImNOh6VjyS4HMaDrn55eKO59nYQdT98V4720wC2MZcRRlUwwWIy5gDEdAZ9q9lRSmWBrz9zWBVxiOUtCRGm0svttCSABJJgDzqKaq7+VY2+8jwBspPnvXMQvberYHYcVslQRXVVfKiilRRSoopUUWzHA1tY7C21WVa0lwncGQTJ+h9xWa6qLqeR5yIJHnZObBu2Y1uht+16Fx3AGxhb+JGWQhhlgycpiSOh0rztHU7aoZC4m19CtWYsjY/ALOsvCyK9ovPL5UURnCeHtfuraTcnU9BzNDlkbGwuduVmNLnBoVnH8ALGIuWlJIQwCd9ga5DJtIw/iuyMwOLeCX0VUUqKLq2hYgASSYA6k1FF8IjSoorcLhmuMERSzHYD51Vzg0YnaKzGOe7C0XK1fZbsNfv3lDgKoMsJBaB5A6D1IrMrOlYYI8QNzuTsVBJe8os3fdet464tqyFGuxdhqGYjYdQPrHka8vS001VMS0dnLmefprwWnJUNa7G/TcFmMdxrDlQmW5nPMqI+ebSvSN6Pkp4xjGSXFY2eSzDmgLMyxKnL1jlA/WhiQYhnki7F1jcZpdxTDqQW0jryp5siVLSDYoDhuHRT3lxgRPhQGTPmBJnyihySOOTQrtYNSVssBYvXgTlNq2okM0D2VNgx0iZPkDWfPfCSTflu/f3UI0ZANgLev6Xk/aC264i6twlmDESxkxy19Iregc10bXMFgQsSUEPIJ3rrs5he9xVlImXE+g1PtAqTyCONzzuC4xpc4AcV6dx7iwVmtWUUaSYAHyG1YUEIaA9+Z3k3Oq27E3awZBZfDpfVyVYiTqNxPpsD51o4WObmEDE5pyKcEOo71z4zpsPQEx96BIcPVCu0FxunHDcHcuyVMQN9z7ch96znRm1ynBM0ZBMsNiGtoqD4VYge/jg+es+Y9DWfLGJHYjrb0yRg1peQe5JO2/Z0XnxOKmWNsKknwmSMsabhRFP9F1+zZHARxv8Ae1IS0IeLt/K2iyXbDgjWsJg7rBQQndmN21ZgT1jxCekVrUNUJZ5WC9gbjwCQqqfZNbfXelXZKwj4zDqx8JfUdDB/YU1VucKd5GoBQaX/AJm9q0HZjgrXUxWGa0xZWzLykaho8x4SPcUhX1TYzHMHZH7+loUbSGyRPGSxWNw5tu1tt1Yg+1a0bw9ocN6yntwuLeCoq6qvlRRaLsZwdcQ2IzrIt4dnXUiHBULsdeelJ1tQ6FjS3e4Du3pujhEslnC4stHhey1u3i0t5Jhrc5jPxxuDpWc7pB7oC6/HyWsyiphISMw39r0O7wcZyoh3t2ZJHMyQo+Q+leb/AJbnNxnIOd/ZTDZmXDsIGeXIb0Qjpaw4tXQGW4WDrvG2n0oJDpJsbMiLWKjmbSQlu4JbjeE4d8MXQJoICMoInUCOh0mm4quoZNhJPbdVdGC7A5gOWWS8U4fw0vilssCPHDDoBqfpXtpJQ2IvHBecawl+A8VpuxWEUcQupbUkLIVd9AddfaszpOUilDjvsnaFrRU2Oguuf4p8LFrE5xz0b2Gh9Y09q70LUGWCx3LnSDRjDwNUP2T4BbuWXu3lzTIQZiIjc6eelGq6x0cgY3vVaelxxl5CRcB4d32IS3ymW9Bv+1OzSiNhcUrFGZHhoTzsLwwXMU7MmlohiP6fGAfkJFJdJ1GyiAB1v6FMUUG0fnu9brjEdm2xOLxS2WUBL5XWQIJbWQPLai/ymQwsdJvA9AuNpnzSPDBofcrZ/wAOeyRw2Mu99ldcgFthEMdCwiZAHOelYfTPSDZaUbI53z5Jynp5YHOdbv8AhbW61tS7Wxo86g63J6dLfT+r0+LDaHloD9Ru4dvF3p2p5gfIAHaD74pZxbHohCuSG7p8oy7uWUADp4TlHLQV6/ofZQRBzjlfP1WVXMe97mtGdsljG4LcVLhvEpeRzmTTw7QNNDoRzrepzBXRGQG4d9yWa+SWlc0N3DxQF1MQoBBVkMHaD7edAk6IZY4T5pyPph9+sB4ftWXrZXxSChiWAMa/1DUqeXOsUNs4xuFnDd8Lac8OYJRmDv8AlH4M2baLeCm5mOUNGk9BMR0mg3kxbPK/3gqBow47EhVdrON4sWA6QibHLqVnnPLkJAolPDG6W0uZ3cPD5Ss8rhESzLjx8V5ozSZOpO5rbWQnnZHidrD3jcuAnwwpEeGdz6xp7mlqqF0seBp/fJGp5GxvxOH3ivRhwvD4i2LmFYd4NSDu/PUjfrrrz1555d1sDxY8PgrSa4gYmG4P3MIXC3BJAtOXBhgEZiDrocoPr571R8+yFja3MgeqsGAi590JjMaLhKifDq0gr1AABgwNZMbx0odnE43b+9Hw2aQPi62PYq+NuophzMQSbjkuuKWjZutoGRt1OxjX9vSBWLNCWngdx+/c0/C9sjQCvlt07twwL2Xga7oQZAb30Dexg7quaXOBZk4efG3x4ZIpxBwvruPH9rN/xF4F37YfI5AK6CJAkKsDXcZfr89PoesbEyQPG9J1NK+fQ6HPvOqwvE+B3cC1u/MhbnhMEEMjGPKZU9a3YqmKpBYOGY5ELMlp3wWcSDmt/a4+pvd6sWWdMrMukk5GDHzkH2Jrz76JzYzGesAcr94st1gjs0uOudvZB9puxK3P+KW4X7wEsUgjMFLayJG29M0PSwBED22tYDsvZI1FIx7nOBtle3HLcvMsIkumb4Sw5bida9C42BKxxrmmna7g7YfEOCPCXbLpHPb/AHyilqKpbPEHDW2aYqodm/kdFuf4S8C/Cv4i7/yyo8IPxBZMH16elYnT9XYsiZ+V/DcnaBroxi3uyHym+PLXLGMxITxHuypH5SrKAB/l+560nEAySKEnLPvuD7rUm/xNLWHMHxy+2TDC3bttLmIiFuIFMnWVBEjzLSfelpWxPcId4N/vci7Njnhp1ySO/jHfUzvPzptsbW6LTYxrcgiOHYsa23mDEHoRP7mqSxn8moczL9ZqH4nwNW4nhnteEXEGnmwePlBPypqmrMNBI2TUX9vleekhcaoSEZN18/6TLhnDRh7z4m2mUDEMrRo0cvnt70lNUGaMQuN7tFvvJMshZcggYnZpb264Gz4G3ddcpDKp08WrEAn1Bij9GVbW1Rjabi3tog14bI0tGoIt6EL52dFhMC2Hyk3Va4CRyAZkHrryq1ZtXVIlB6th6AolFEWswXy6wP8A5H+l12L7K91jsVeaGt2reij8xdQ0j6+5qdI9IY6SOMZFx8LGyWFNsZS5uhyHuq/4d4Z8PeugqG79/EDr+GC08urfSrdLyRzxNsfxHnZEgoywve857lrOH4bDWGxDKgPfMHbTnrE+k8o+tZM89RUNja42w5IzafD1mix3niqFxTMhuQFsCVJC5tSOayCUEgn1G8EVp0XRpkdc3v6c/jx4INXUtjyOqCw/GVN4huZka5vkeY6H23rTqehNhaRpy3j37ECm6TEg2Z13fvmrO0l03UyqdIMruG28J12+esV1kTGkEjTRRxdxXnKYq4lwqqMLbAD8zeIKCSx5ideUAjbns0s5yIKz6mmtkc1oOz+J7zDOSPgJaP7Tqw+Wo9POtZkl+ssp8djhUxOEuWSWtwVO6kSCD1HOla6kjqG5jrbjoR3pqjqpKd1gervGo8EHgXw4zC4wClp7stkQHyVj+9YM0E7CC6Mkjfa/mFsxVETgcLwAd17eSr7UcQtNhri2QgnKD3YEQDzYCCZjmTVKaOYytdKCBnrx7NVWoLNk7Ab6dmq89rWWWvlRRb7gjG5hdCRdtKGtsDDQSRE9ARrOmutZVQ0Ce50dkeG729FqQX2I8vFNrOPxVt0N4BWBXUj/AJgB/qU5SRJ2EifOl6uBjm2Iy9FoUpDjrnwO/duRWPs+O+QJIdWA6q5CsPcEH1C9KQgd1WAnUEd4FwfvFMTgiNrhu/pd8Avm3dCqRB1WZ8XMD+3Stuij2wIcbHTvWF0hK6nIs241PILUcSxpuJqqgjT4y2+myrR5OjWuvjcLJKPpMgjA03PFJbN9rbTproQdQQRqCNjInSsSs6P2Qu03A+3Frj35LbpawT9R4tf7bMA37u9HWsUVK5dVGqzqVjdfbSDzEbkE1kvjDgSdd/z939qfDBm06+v74qvtDwlcXhEsghQl0sVPvrPua5SVLqaoMhzuLJaWAPcQ/QrJ8Z7EXRduFMzDMMkGRrA0H0rZp+l4y0B2ud0KSmZIcQNuA4fQvSeCYaMFbw7eG4bGVgdDMZZNeZqpf/VmZuYDr+649pJzzGXosW/8Nf8AhkDQr23LAZtMpiRPrrW5/wDsF5uqMiPNUFPAQGZ8b+yL/iH2fbFYbDMktcDBWYCZ8Ma+4oPRFc2CaRr8mnMeK7U05mdgblncXW04Lh0s4ezYYKs2wpHmAAZrEq5HTTvlad6IWH/XRtrJMcAiM1tm8JvG6AuoAMDKR5gCnP5DnhrwMw22fr4pyPFbGBmRYqvj2ON3JbHw5y0eSgx967Sw7O799kemi2d377INcCXskgbU/FEXXeNyhqsEoBQF3CfMCflUOJh6yYjqsTskfw0m5bOSe+RFyf5c36MaXmOBwxfiSb9/9BBqG4HYiMic+9FY+0buHs2mf8RNc3npv9KFE8RTOkaMigtZZ7juNlfiOGnFNbt3LniVs7cwRmzwPSBQ2VApwXMbla3la6G4hjSQMsvJLuzXZt7WPv3biHIxciYyjMSdOu9M1leyWjaxhzy+EsGhoc9rvy3d91qk8F8uqRbFicw5mRA9QBWUetFhceti9lDdzLOOd0n4ljUW8+IRwx7rusg5SZMnaecb+VOQROMQicLZ3v8Ac/ZEjblhI3pC2JLQqrmk6vrlAGvhBAkxz125a0+GBtyTblv7/oTpDibnRWdpuILba2ijK0CHH5iRJzDmNzXsehYGiLGMifBeQ6RkcXYTosphz3jeEw3eAZFBMEnXKRsTtHM6daarKhgb1tOHH9IdNA/FcePD9+i1WOyWEyu696d5bRPJf6mEGW26cicKOEyixuAdLanmeXDeVpmfC643LJm5mVlzsyhfCx0zkgBwIHi2HzidKbazYnCzU6jW37RQ/b3Lza2/LMfrciMBde1ZCZCCV8W25351vRN6mFeenPWuE54U5usAOQ1/SuVMojIaNSu08Zku7cF32g4HCyRE9KI25CESAcl55xPAG2xjn8j5GhPZiFkxG/NIcTbg6bET6eXtWdYjIo5HBU1FxanA6WrRGhC6EaEanY8qzpz/AJD93LapGgwC/P1Te1xZyht3ZdTqDAzKeR8/v67Uvg/6943fpHLbEHetAL2Yd51sSfVTP3FZeCzsB/7eq0JHYoHO7/dLb17urwGumbbcZsw09oPvyrageGNYeRPjl7LCqWbZz7cQPDM+ZI7QtXwrFKyZCNCI9KKxxFnb0OSNrha2S+YuyZ2+E685B2Mn/wB6V2VjXNtbI59h+FSAva8HeMr8R+kDiGIBCxPxLIkZl1EjmDtHQmvPPj2b8/oW6x4kahRjrr/i28OqLzKMI038Oh6yPlrU2UbP8b3knn8+6swWTZeJZDJYdRqdfSRv5UoafFlb793qxbcaKm92gTPmL+4BJ+pXerMonYbW++a4G2bZfL3H2uyLYusOWgjz1P711lG2PN9vNRkVkTwri2RYcOGDGYusN9RoDG2m3I0OopsRBba3YPdR8GM/0i/5220eO6I28St/5LP1oGyeNw8CPQrohkGhHgumtK8kXVnlmBT/AOwrgcW5YT6/CtjewZt8EHfEZTzAOkifFtAnXRTPMTtTLW5Hh8LgqLnDxTnso4e29swGgsAeY6jrW3QsAZ2rMrnHGCEjvP8AieQJBpTpFvWumqNxsvvBVyF4Kzqo8Q6kT9I9jSNQ0OaL9uh+E3NNtRYBXOVDEs8AHTKJJMTuYA+s0LCbWAz+/dyrjkdk0eKqw10tqhiPzCc5kAjUmBoRsKtI1rdRf04aa+amAkZlHqtyPiuHTncY/rQdnfPCPALmFgQ1/CuVyl7mU/lzkj5GiNOF2LCL9iga0m6XvhAp1k+sEewijbVzshkjNXeFJuFsvKEH+Jv2Ef8AVXcFsI4nyVJZMIJ4ZpJ20uZrgCz0B230Bn3r2fRoxUuQXlKzqzC6D7M45bd62qiCocjzfKQsDyMR5mk66QzDGBkALDldN08QYMN8yc12zi7em4x0E9JM7e3SiUoa4OkkzN7dg42V6olhbHHkLXvxPC60eH4cFN63EMiBjqec7nmfIGN/SnYZMZAjGEccrns1ssuUGxc7NZTE4waqTJG/n51rQzAgg6jJISwkHLQp12SxIALc85/0rJnN6wA8FpwMtSm3Fafil8OpHlWkzRZxFnLz7jVoFD5Gr810ZFYTHDX5/pWZN/yFOD8QhaEotfdtHD2lFwQwtqY5+MB1+jCkzCZJnX0GvgtRlQIaZp3m9h3lU4C6XQk7z8hy/WpUjCABou0Um0Li43d7Lf4WxFtC8ICkTcOWQeg+I/KPOs6LomeV+I9UXvnr3D+kxWdNU8ILG9Y8tO8/2k/FrNoAOTcfTKWAChioA3MmtSWOmifZxucshyyWRTzVc0fUaAM7uN95ureC4st8KtA3AlvmYoYsfxFvNNta5v5Ov3W++K0tvHArB/U/arEartkp4ji0RS7MAo5k0nPAJR1UeOcR5k5IPslxZDce0GDJc8SH+4DUe45UjWUri0EjMJqGoZJ+JQY4QvfPbJbQyNYkHUfQ13buLGuA/tMMa2xuneC4LbXXKPfWgOMr96uHNboE6tYRQN6oaY6kqjpikfaUBBmU7j6rr/4l/lR44bZfft7KomKzKcVMmDsJ/SmDTCysKm6YcKxrOxI8RGgH3/QehNBlhaxuahmx5JhiuGhrlr+baLfeZtGyyVH9ehEEgctQ1cZI5jHNhHWDcu+27z8EnPZ7hiOV/wCgjbPFgt+7hkS3fAZ2ttnDkoFJBbL8DEwJkEwZFOUjv8LSWkcbi2fAA+39Kuc57rO15KvBY1MRcLBrduwFJnOmZWGy9zuCTzblS1cTua4u3Cxt/wCQyt2G/NFhlLTZtuZ++6Fw2AvXF73PJ1ysAAGgmTA0Ak8utWe1tsDf9dRwvzRoZDrfXfx5qvEYsgANpLkN5AIDI9In0mhbG7u730TQl9Ux7N4uC4MfCD7hmXT1GX6UN8YxAn7l8q2K4T08QquzHuqAIe7xCrCIZLt7JLxLiQ1rmxuu7RG8JUpZB2c+P0JgifQZflVMIdPcaD78qshuw33pRxbDtiM6rlBRMwMxmXTUA9BqdTAr0nR9cYotlbRY9XQbQtmLv77Ui7LqHxVm4yr+GGzRs1wZsrEdCSNeq0KoYY4jrY6Hl99VdhErwN41+81s8Nw9ELX2Yq1yy+WND8QEqdyxg6iNPWmcDZiI8IwtIz45Xt2JRxLSXX13KvG8eOuRQodAhY6nTzrXhgsBy0SEslu9ZPE4aRc9iD9/rr710xFuJw1vfytZcbICQDwt5obs/wATyMyNpJkeo0ikKtt3Nlanqc2BjK2lvFeGT0p6F2Jt0nKyzlluKXZRqO0ZJcm5WExx8VZUpu8p3cFZwvDh215QY667e9UXCbBbC6RcfPiFa+QQCvwyEGVB4Y0AAnrGs0YAC6Ve95AAKb2MQxQ58NZtWfyIqAM7chMA5R+Y+3Wug4xmBb1QS50brtccXHgu3zMczsSx5LtoNYjUkwYPKQFgbpyVZdNs487fkbZDkPS/gtODov8A9OZZcr/iN5ubYjyGvmUFgYy9y+1z4Z0y3NgD0DjT1A6msWZr747G48xv8Ne8r07msaA4EYTkbbuHx4LRcGsPZa29soFA1zzqY8UAcwZ031B2inoyHNDwL5ZZ2sef3s1KzZWH8AbG+eWo5cOXagOJ8VQ4i6beiFtthP5o95NMjXNCPJZ7tBaa+h7tXYLBAUSCSSWOmpIEaR+Y9KtGMJ5ffdIzytva6z2BwWKssL9uzcyoQSQhI01gkbVaRjZGlpQ4qkRuDgVs7vFUvBcRbOUqPGp3gkaecMSPfyrDFI+IljtDmDz/AKW6ysZKOrrvH31TPD8U03npXBHdExqxuJ1YR2suGRJ+OcQBQSdMwn0Phb/tJoscZv8Ae5Dc+2awwxeUn/DHyI/atHZ3CT2uFxH3VbP+HmLAZydSACPr/pSlTF1gmYJcTT9+7losXiM9yHAZHOqnUA8iPWII85pRzMJ2o1HmOCJf/Q6FCcLxFm3eNxUW2suoVRChch38yw58hpTkjyQHEZa9+Y9Cl2sAOEJTh8Vh89oFA2cBYYSQdpBB015f61f/ACNY77kqdRzwOxPOH4xhcYg6A5VHIKsgD7n1JpaBloxfV2ZTLnXcUn7RYiLunIk/9n+tW2XWJ4j3UD7Dv9lTwPEMsqTqtuPTxaD2GlDmjBII3n2OaLE8i4O4e6eri9N6pgyKmMpfjuIxzrojuuF+SAwzG9dVDsTLf4Rq3zGnuK68bNuLh67lGEuNlqsZiYQmlIIbDLeiyvusz2bwyXsORcBYpcYCWb4dCAADtJbStqMME7S4a+qQL5Nk5oPP5QWPt92wa3oVMj25elehnijljMbt6xIXyRyYx98U5fiTMFmSrLmTqNASF6jqN9J6x56IvgJI3GxC3HhsoDeOYVXfBxI2r0VNM2RtwsOqhcx1ih8a+W27RIirVcmzYXDX6EOmi2jw06fSkYsBLiXC3eMdWAUiGPISNfWsJ7xK0RsW0IjE7aPT9bl51hVCjqd/lWpEMAsSs+Ql5OEIXEcKvhfEAR8qZa9pSxjcM7LF8TtkMNOUVlSNLXuBTV7tBHBF8FYIru3pvHn+3yqNNs1Qi6YnFOjW7hzAP8JPhkawfIgxtyg1Zrs8r/fuqjogW7s/uae8GxVrFHvbl2+jARkAzj/q56ddaj5Gf7kj7ushx00t+o0OtY5+9z93ovEMuR41gAAnQ6nTTloG09aySQC8td1QLDK2p+5r0pa9zYWyss4m5zvoNct1yMkHi1/DApCNxx3WxM0bENsrnxGdRbu3CjgeG5JAeOVw8mj8x0Pkd7txNJfEMic2+4+N266zZ4gyzX6WyPDkflLLmGey0OjeW4BHt+hpyKoEn4lIvjc1DY7E5GRgAYmdAY8g25579BTUDcbiT3f0s6saSM0/xeOtOtvu8W9tjoCrH4v6biLuD+Vo/tOwonJZwa4ahKMThQrQ9zxEhpAykrEkqpiZ3jSTsNaFdxcABcI8OEtNjZc2cSVG4yjYyNQdoE/TlqOVAdGL5f0tWGYltnePFWfzldwI90v4xiJtt/vpV429ZDlPUK0HBbeGXA3ke2GuvBGxzHd/PSSoj4SJ3JoUjXufiBI4cu75QmNZhz1OvHuSbs3c7m+yzKzAPVWgA/8Ah86LJ1wOfr9uFILtJB3en2y0mNxeWGG6kH5GagiBBB4WRsWaF7O37ZttbOFN+6CTIcPGbQjwhmXSY00JNXMeQKWErSbW+/fJMLuMZ1CfyyWlVg5boEgnwwDMIv8A0nqRS8zmgEA56IzDIcyMu1DcHuSNTqaO6O3cr3zWb4/jib7lTsTryGyz/wBuldDdboTnZ5arngl2A+v5Fn/M7NQ5gSR2+yvTnXs901u4vTehYOCMEsxeIPORO01drOCoXWyK0/DuFC3YGIS6CWgMDlECdQAGLDUbmJjbqUU7JG4T/R+8UMTua7IftfeINcuWnZEY5AMwykkesSPPeqigkZwNvNddUNKznZfijrNvwqrHR+fOT5iD/vkY0oA2xBJGg4nl7oTJi5wZcAZ+aN4iUM5WEdd/ma3o3WYARn2LMmicZLkjxXfDgDY7t5hsxRtQAViYbymdNqwZSRWnAL5C4/S2Y2h1KATvNvviq8LfAYyxIBhmPhzGB4gvQ6+4B0mm44JYprRjLyHL4QH2kjs/Uff7TGxcusCtmxcf0RnP0Ef73rQkY13/ACFAjYyK+E5oa/griOpujIcynxjIdCCdDH0rPED74mtF+Vky2TE0tunlnHJyZf8AqH700RJtWdXq2N+Rysldkdm+973FuxX4jHSuUA6gn5VaadsUeM8vM2QYad75cHb6LzPjNwMX9J+RH6E/Oh1oF2qtPfAbpQl+EZf6o+n+/oKSV16Dw/tB/L4e1mQXLbqvgYDQxBKz6bV0TkPDN1veyuKRr4DLexxW8gU3vcR7xRCZFjVQcpHL8pykaxtypeormOYcN8tbGx4XHK6dpOiJGStLyLn8btxC9r2I3G2Y796Dds4AGZxmPtGm5nnI3+VBLXOjAuTfPPW33xTIwNqHOwtYWi3V0J1OWR8slxjcE6AZh7jVdNDB25bUtLSuYBYcf0tCGuZISCbaWHO2fd93pXjLgz5TExMeVCiaQ3FbJWqiHSYb2Ov26L4fiMpNvxd2w+H4gp8gQYU+UEE+tXlj2pFh1vP729iz4TZrn3uL9x5jdrw11C+8X4QACGZFMTJ0XePiJjf5SOtMtEkBvYkX7cvXuHelpCyZuEkA235ZpHwjhTv3kAgKysXEHLlnM3sCp08qeeQSsk2uAVVxC+74u6zTP5dI0BGWPLz511osLKYSxtlZiBJzf2gNpEEQNfeDPSqFuWFEjdYhwVFtzzoVlpg5KnHyVgcyBXWhUl/FG8Pa1kOa9lIYgg5TMMkHVSdVLf8ASa46+tlW4GV9CgODYglyG1zb9Rpy9tPlUmblluVad5vmtC2JzICTrsfX/Xf3orRfNGC0HZW6lwIrEhSMjgEjxKIn3XKfc0GNlnuadNR3/tddoCFX2htLZS/l08BUf5jlH3ocseKRgHG6sx1muJ4JKMd3VpmnWIX1MxTpahONhdZR7hP+Yf8AqqWQAUdw9vDcPIsoHoJoTx1m96YhOTirsRermFXLrBUYd3Zgo5nY6jzMHTauOaLXKq17tAtbh9bd1VJChVyyY+Fl+Zy5vPeq0eLETxRKgjKyD4SLa3GFxrtssAUZXZY236gEbHrTtd/LAD6ax4i1+8b/AAVIP45JZObZ5G5t2H2vxSvGglmaczK0FgB4gZg6QAdDJG+h6kuwOeY2ueLEjvCTla1sjgw3AOqJv3/Bup02AgDyH+xXYn/6m7eFzfvOqrOy/WAB55/pGXLrXLVqysBLeYu8c2Kk+ZiBoNzS1DTYJX1L/wAn6DgBplxPkmp5LNbGzcPP6bJjhFs2FkOvecmPjK+gHhn1p10hJSwjLkZb7TEAAYi7A6eH6CgnDfciCA8EavaN7ile971TvbvDOD86sAL3Co6Kx0Wf4hglYlrIysNTaJkeqHc/4Tr06Uwx99VYOLdcwmnZ22rX0KEuhS5KzrASDK8t9K8f0tLUshkbNlm2x3akix7hdasbYiA5jrG3nkF5njHhWB3IC/UMfsPnW/PM2UgtWM6PZ3BS62hJgamgoS0hnuLEQwt5wZ2JVg2h6Q8e1cwjEDvP9o7HOw4dwsfb9Jg+KuOpj8MZCTr4vzQAdI2ml4KNrXXJuT4Zp2q6TfK3A1thlzOXA7vXmicG6qpVdIOnnz/ehV7ScLgi9EysaJGP1NtfCytHEjdLLLN3Q6TEksYA8z86WmbLI1jj95p6Gamge9uQtnf2+8bJMMQXS48i0/eqFd5HhAaUBiRqQWI6CafZCGAN1G9YNTM+om2m7ddEriCHKOO7uKYZZ+oPMHcEUpNA6I3aclrU9QybquAB4fCq4y5xVtnJJZIiR/SIbb+oeKecGaaxua8B3YkJGtewiMb79nAeF007MYvuuF4l/wA3wD/MQB9hR9XWWTI27gsnw7ElWykkplIgyQCTuByIMbUQixRr5WOieWrAfvB/YPr/AOq6RdDZkl6GVB9j6jT67+9LuFnLShN2Kpn1B6SfkCR9QKq4Zdv9K4Od+GfhmlDpqPaaZI4JE6omy/d3Aeja/OaGW4xZFDsDro2zfKTzWSPblPtsfaowolyFrOwmGF4v4ysEsI6hR/pVnAYgeXurB1wuO3GL0yzqzj5LqfrlobRimudwXXuwstxP7WXd2vETIRfr/r50Z5QheQ8kLjiA0+UCqtHFVkIvkicuW2qnQkkwdDEAD9ao5pxXKM02ZbmnfZHs9/Nu5dgtu0hdpMZonwg8hoWZhMKpjUipa2aG99giuB9m7rsfDlmNWGWFLRJGuWehOg3NDcwu10V2yhovvTTiOMs2rXcI6qD8dwnW5opgLzVWzQxieWm/CRGLNFzyVg0uOJ5slL2kKg22S5l1kBVPKVYKdQRzOtEpa17JLSAgbr/KtLAyVhDSu8Uba21W2BmOUmNTmG3ruR7mtN7ssTkGOKxtZL3wbJnUsAoJAG869KBBFC8tlIzOasXSNaWA5JpgMM9xBAFu0N3aY+m58hNAq+kY4nYW9Z3AfO5Hipi61x7lH4TCWoGVO8Osvd2Gmnh2B8pNYNRVVLzd7iOAbv8AcjnktFsDW5DLjpl2nS/IAri9i8g+CyRz/CUD5gdPOhxwGV++/wD7j8o8jI2sxNcfbzCHvW7V0v3P4d22AxQGQR/aeo0kcpFOU89TTgSPu5hNs933ilJI48ZiuL2vf2PNCWsYWGshlOh2IIr0bJAbEb1nFlr2X17jB1uWiVLa+E5YZfi25HQ+5ogfG+NzZQCBrfPyKo1pa6yQdqsO3huCMnwwsQp66dfP9qziyJpvHofu9DqC4m5Nwh+zmDz988T3dpyPXK3z/wBaWqJcAbzIHmrUcWNzjuAJ9lo8PZnA3WOuQoxPrmB+wqs82GWMcSi08X+OTs/fslF8urleiqfaP9TRhMC2+69vNVdAcRHK/kh8PxLIj9SAFHnrXJWCQDkVWGXZ4stRZFcGwwIFy7cNtM0AIGJZokyF15jU9Yq+Ftru0Q2xB35ZrVrwEYgnKTcQIx2yQYkQWOsnf70QNG5HsGCwChxuHw1rK/fXLoi2CoCsBrpmIJI6Db60JxYDhOZQ5IQ4ZhZe/wDgYk+KV0jMAPCdQCBoN4MdW60OaMOBCLBaJ+uR1XzFnu7DYdCYa+rr5plLD6/UGrRuLwCdd/alKiLDJyQFzAXEVLxRhbuGEYjQkRIB+o6ij4gckDcnHBbk5ief2AgfrUGpXALJQCQGP95+XP8ASqEXKbjda65ClpVQSW0AAk7gn6A1V3VsSbD772Rb3FgLn77XWuxwt21VEsqq37X4gdZ8Y0IH9MEBgVg6gHbXk8ro3Abt6LDC2VpG/crTxOzbsqndggaEHQTpmkAAnfmTOtWZSQmTagXPEk+mgz+2VzNI1uAGwPAD74eN0p4ziUNpbpQKxcIoUQCsMWlRpocusfmobpTJUuA0Az7b/F/BDMbYY2k7yfZDdnuIG0zMqlUPTXXY6dPToKM7Ic0KM3NwMlRjy+JvTBW2ogSNepPv+1caMPauOaXu4BC3rZRggcsNgANfIADc+Qq+u5Vd1N623ZvsOFbvsa/dsPhtLDOvmx+BW9ZI6A0eNmHUXQi7Eb2TTinZ3h1wyDdzf1d8CfkVirOGM3crAvQnDsmAF22ua5burEzkIUGW11APnqPTahSsDQLK4GMWOqp492pe4ptoq20ZmbIvimSGOd/zCQsIBGgJnmscsldsQCxeOeJO7Hc/eutbkrPIAyQ9u+1pe8Uw8jKaG4Y3YSLi2a7fBFi37lquz3EBfictq6NnW3m2jUGfCf8AKfLasyrg2IuCS3/qSfDLVP0znTtsAcXK3v8AKbLwvDoJl7r8p8KD1/M3pp60B3SdU+wJDW8Br2X3eacj6Pfe1rcyb+AHuV3e41+DByhyciiIVRzgcgB+m9UpaHaz5/gMznme/iTly5Ls7hTsxN/I5fexBYPGKTC+ICWAY+FQNDcufTw8/SJ06qmc0FzsiciQMyd0bO7U+4SDZRIQ0btOHNzlXx1TeKW0JLN4jICgL1j8o3310q3QcBD3yEWAy49ue/uyU6TmtGI762Kq4Lgv+JUoAtqxAZ53zeGPMsTAFM9NVMTYNnmXO0Huk6ON2LFu90vxuHKPe6Ldig9H1BcYm8WlPzMye7mFc2H7zCsDp4yJ6Sp/UCmHzN25bxt7pV0JeLDgfYrF3M9ovbOk6MOXIg/saIQQbFZei2PZXDd3wvHYg7vFlPfVj8tKxq6Quq4YRxLj3LQo2kMe4cPvqnPZvBlsBjWO38udOh3X30NB6RnDamBu/F8X8imIhaPtt7oRuClr7gCYwlq4fdV/ermqAgvp/kI9UxCGunId/wBbLCMnijoTWsDcXWTIyz7FPuDY6yAbV8AIxzox2B0kT7D1120omRbYq4eGusdCtbw/h7j8NbhEhRmALaeNYVF1j4S3SB1pYte02ztnax9UwSOC5xeEGHRMViAYSZV4BLSXCqp1jMSOQ0kaGiMjcHXIsPP79Ko97QDZYjG4l8Q7XmEZmJjosBVFEcUFgLs1dhroFs5hL21cKDtESJ6iZ08z1rjcnE/fvwhzXsAnHZDigxCPg8RLrc1H9rf1LyDKeY5GNhXHEMzSrmF2mqrxXBb+FUq6NA2cCVPTUbHy++9Ea4b8lwEO0SXHJkIQ8k19SQT94qzRcphuS1HZHBrYtnEXYl18C88p2zdAd8vMROmh7sGSuDnZ4d3Pjz5c0Vkzmtc1o138uA4dq5vYj+Z7y2zLmY5rbfDkfoSdIYab7wdYqVLcW77wRoxgGSWWMObq6KS6nxJs09PLaP8A0aSjlwDZ6cD93pl7cQ2hzG/lw7iEK+GuYoNcQybIOfDwVe2nNlB+MTGY/EDuIijRMEbbDx4rOkmdK/E7w4Km3aZTlV4jrqKI14cL2RnRuabAq25ZunQ3fl+wirjDfIKuB+9y1XDMLawdsOQDfj4iATbncKf6+p5DQc5bDQAMkDDjNghMTi7l1WuNc7u2DqzGAfTqfIUjNXBrsEYxO9E6yna0Ynmw+6IHD27d45bOIDXOSkMpY/2zufLehOqqmM4ntBHI6feK63YPya6x5r5b4jctsbdydNDP6U9FMyZuJuYQXswuwuFlMbYAPeINDvA+tSSHF1m96jThyKR4k5mgUB2QVT1nWCr4sfEtsflGvqf9KBAL3dxVqo5iMbk3wn4GXSCVn7j/AH5zSVQ7bEjgVp04NOA7eQmnC8YWyuxP4bSVnRp0jbXSdD5UanhiaWjDfEbG4BtYXy7VWeeokaesQANxINzlmucdgbl5gVy21ChcwB8Z/OwUeem/IVssYyO+AAXWS8vcbvcT33QDYO5YcEPI0MlIWRtKneNxPOuSxCRpvz5HPW3DnZcjuHC3nmnlnCPfuZLRZVH/ADbrEgk6asRz6IOtIVHSEFHCAwDP8Wj74kplkD5X4pSSmgwE3rNiyvgVgxHNiJJZ+p+338uZ3Pa+aU5kH+h9zW4yBsTA5w3+GXrx+3W43CZ8Ni7sarilX/uKmnqSTZ1MDOLD6XS0rhs3Abz6YUVawPgS0B4mF26R/hAA+5oQqHHHJfIYR5ko+BrZwDz87BYjtFgyEViIZTlPmDt8iD869XUOjk67DdecnjLbEp52MQ3sDftHa2WaPIoZn3H1rzvSBEdTE878vNafRrgYZGH7daXgh7uw1piR34UHzH4gP3FISES1DXu/1JPkE+6nswW3BX9k+IZMaXfUHDd3pzFoW/2NB6Qix0ZaNcQPiXIMsAc/q7/kfK8qxNuHJ8zHptXpWO6qzpm9e/Mr7EiN/wDfQir3VbXyR/BOL37TLbtt4SQApExJjTmPTaoZC1pK7GDjDBvV3HL965eAvnNl+Ffhj00OvrVIp9qMSNPAWPs5E4bCs4gJlUEE6yT6mKLizDDldQMyLuCW9oLfdsY1BUa+tcZIHOcOBS9XGWgHiEu4M5F+zBjxgT6mD6b0Qi4SAW84x2guPiLSGcuRs4mMwcs4H+VSIPn0FUaMQuuMjCyvaKRfcHkI+RAo7DdFO5FcMx1s2VtXUcZSQr24Myc0MpI1EnUHblzpSdjxKXxusbZg6cN3wm4HANzbcXXJxlqWSwrl4Picgf8ASiky3KSee1dYyV7g6VwtwHyfYd67JOwXawW5nNaXhNy3dhbw0IEusZ1EfGvWFynLsyAgjMFNSRjSCN33zFvDTerMkdk9psR/fgfuS54pcexd7tXBvL//AGSJMklcr6kLlJM7+JhMbFhYGsOM5BVcRK7EGgffvJZ/GpJBBVidTckj1BEa8jI6UZkR3acwPZceSURh7wtkQZfYE8uWnSmAGxi4+9iqRi1RTWii99eBJAJS1sXjQz0Ucz+tY9RWmd2yiyGhdw5DnyTrYhGLn8tQPcrKcRxz33zOdtABoqjoo5D/AGadggbGzCzT15lZUkjpHFz1ZhsMCKNhsrsaFtEw389hmJ1xGHAlvzXE2Ut1I+Enn4aw6h38CcPb+DzmNwPLt1tuseICejAkGA9yScKcyyNsAZ+1bjapgw80EQuIcDuXOKRUZnYiV338XNTtBkcx5UKtcHnC0WPd4rsADQXu3JdwTCm45uv108z+wpSplEbAxuvsu0MJmkMj9L+a3Pa7gIF7DWbDd41xFA82Y6T0BkH0rC6MmfLjxC3WWpO8uBc4WsT4BVXOy5tguobJqFuEaQklrhg+GQCVVhsV3Otempw1md1jSSl1vvcl2FxzwEe21yBCg3DlVRros5do1PTlVa2CQjHtsLRwb8I9PK1rv+PEe0WPcQucDg2csshFJk5yTlHMKBJPoKE/pKGFgDcTjbx88kWOiqHSHEy3IZrQNivEQpItgAKCdgABJ5AmJNeZc3ELnXet6lpcAOLX05JnYJs/iTDkajoN1B8zEx6V0wXBa4f6k+iWllbMS1uYBHfxQ3AMIb3Cr3NruLJPtcU/vVKubYV8R3NZ7FJsGKXPS7vUo7BYM2+IKzA5UV1H+HLJ+9BdMHUjmDUlvjdOSMEjNoDn+x8LxFMYRaa1yLBvTr89PlXtl5EEgWXpv8JcJOCxjRq7C0PfLP3FeX6ekInhbfLM+C1Ojrb+OfcFp7XCxfxbZNLNjKJ8kHL1M1kuqDDBd35Ov5rbMmyixO/J330SLF2zhms3R8TfzAX/AAnIoP3rTDmzNkj3DB43JQALyNYdwz9fYLD8UwJTuzyyz/3RWvTyh5Pb7JarhLbHkT4lCY/wOyxzP0piI4mgpecbN+FE9msOzYqzl+LvFI9QZH2oVVIGwuvpZSlZeUE6LRfxFw4bFrlcM7IS5X4c2ZhA9gKz+hb7Ai1hfK/YExUtJLQBYWy9UPwDBXHs4pGkkW1ZSJ0htSfKJpqtlMToyTvt5Fdp2k3aSM8kxx/Zs4jALeRR+DbK3DO+QEhh7ED2rPZXCGr2bj+Ry+9qLPExzBG852y9PX1WB4UQl5GcaIZ9SoJA+YFekJuMl50sINim2EbMxuNvJb26D0ECoXBjbo0cZclvFLhd2uEQG28x1q8WRsqSDK61vYjhAvWE08ZxcD/CLUn6xWL0rVbGV2eWzP8A9vi606AHBmMgb+SynFbRVkuARnLMPIhyK2qdwIwcAPRJ1keF+PiT6ovCYt7N2zczGFII8gddvLePIeVQBr8QGt/NUcCzCeKe8Qy3r1y2vguFQV1GVhqSJAjKwIg6bbUpt3RgucMr6dwHLt/aZEeIhjeHkhW4FcClmv4dVAme+T6CZojekyXBgjffm0gdpNtFDC1ozkHcrVvYa2bndn+ZuqpYNBFocpJMFo6AQetKSOqnlhl6jbjLU/Hn3IsLoyHCIXIGp003Jp2AwNzGXb+IxBDDJlZm0ChlOWBsIIEAUj0zUNp42xxC1ybAcQQfdSiJBL35uNrc+Sw3EMN3d10OkMa9DSSiWIOSVVFs5nNTe/w1kRD1UH6tS8Nc18hYeJTr6JzGBwWl/hshGIzz4WHdmRIhjpOo/MBWZ0/I0xbPeM/DPLIqU8JMbn+Hr6JxjezS2mxFxhCMLiqY/OII09iPn0rHh6Rc8RtbqLG3JaMQDm9X8iM+wrE8b4e11LZBgZob5SP1FerFQx4Lt4F+5ZMtO82YDYEo3CYKAqqIGwrFmnL3FzlvU9MGMDW6I3i+OnEM45aDWNlCmDyqtHiiYCNf2hVDMQwH7vTbhfaZRhbtm4WPwhSTmYrmzMpnQnSJjXWttsrXC+Q4rElpX4hZCcXS41u3ey20t3SwVQCWGWNSdBrPIcqzndIsdI6NoOVk3H0ccWEuztfJAWFjWZ86SkdiOQW/Tsc3U3PFafhWBVLTXHA7wkZVbkuupGxnTQ8qTa8vqGxj8d5S9VM83azTO59kLjDOFvONSr2hPUlta0KuYfzmsGliPJIU7CyNltTc+S+YHvMNgAgJDNcUfMHN8waQlcyesxEZAH2smdgOq3eBn4hbD+aU8QEnRbZQCOZAJPyke1YxY5tKbbzfwJQNk4UpI3m/mvzjxQKL10IIUXGyjykx9K+jsvhF9V5p4AcbL0v+EFzPh8TYB1Di4BzOkGPlXmv/AMgGF8chGWYWr0Y8NBv9utricM9jD2LKEg3bhFwjfXSPkaw2SMmmc92jRkthrmyzOe7RoyQnaPhjXsUlsCEXJbT0Mk/Y/KjUU4jgc46m5KrCWtj2jtbkn74LOdq8ErPeKiLdk27QPo8fMnMa0+jpXAMxauufL+l14xw4n6n5H6QnbHs4yY2yhGt03CB5F4X9KNQVrXwPI/1t6ZpRxbNKwcs+2wVH8OGFvHZHWdYBO4IO484Jq3SwL6XE0qsLcLnx8vRH8Y7PN/NYgAHKgJUnkq7GfOl6SuAhjJOZI8U5g2jdo86iw7V8S5dwOKXQq0TrsVk79QQKK5zK2lIJuAfZcOyxWGYPl+1bwjjVu+7W7hKK7hvANPEoVvD5wPeg1FI+Foc0XIG/tuFaGZricGZtv+Uu7c9k+4D3LZLKShVuoOb60x0V0kZXNY/XPJI1MTZIi8Czt4QnY7gpe8UMlmsOyjkTC6eutOdI1QZAXX0cL+OqBTR7J4Lt49ckp4jw9mxQttMlZ+Wb/wCtNw1N4TLw+FyWlH8gRcfkr0nhOH/kcAtxVm8x0J/LmmSPMgV5SpkNZVlrj1R5rTZFmItwGfNZTtxgGTh2AlQCWY76xcCsJ+tbHRtQDXT2OgA8CQsus/yMaW8r9pSjjPDXy4CN7loZgOUMV+wp2nqg18/I+ov7q00T5GxNtpl6Fb+12ctHC3Ltm53lxbJTaPFJJPyJivNur5BO1kjbAuvqtQuLHhlrbgeX9ryriPBWQAwTpr+9exgq45MisOooXxi61X8MOEd6uLeCxSyQF/qLKwA+s+1ZXT9RsTC3S58NETo+wY7iSBfhqtbhuBvZRbVoZmv2U8OxUqQxLL7aTymsOSsZKS9+Qa459otkthmDMnINNr8bc+9JP4ldn8uIzgyXtXbjRyZVBIrS6BrrxFp3OaB3lZ87RK0G1rB3flknt17WKSzbW3lVcqZt2kAxPkSazS2Snle4uzNzbvWpEwhpcTca2+8kV2awP8vgVYJmdrqlv7QrTy/3rQ66qNRWdY2AHjkl2RFrxFoAD33+2Tf+ZuXFvC4p7ooQByDMdIMbwTSGBjCwtPWB8goYmNw4fyv6BYnE8PnCmAcwu/IQv3Ob5GvRUtWY6i4/6+6tLCXgMPb7LR9kMDZc92yMLlvxZjsSQBtHKQayOkZpG3e0jCd3eiVL5YowQctFkeI8HdGIZSCGI25itSGpY4Ag7k1s2ytxNOuaDTBmHgGQJ/SjbWxBuq7EEFpXpXF+z/eWrABhLVlvmVBB+YrzkNZs5X31Lh5JCGpwveSMyf0k3BeCBcmaS7kBYGigas3n0HvTlRVEk4dBrz5J2SYtBDdBr7BRn73EXFAhEDknyQfc01dsVGAfydbzPtZLgubmezv+lVhhhsArOmYls5XqR8M+UwaDY1NYQDbd4q01wTb/AFamWHwTYixYzfEzC62nUmfpFKyyCGZ+HQZBcZKIyTysqrrG3i71xhoFcifMhZ+RokQ2kLGcSPlEBBpWjs8rn2X59Jr3q8ar8Hjrlo5rVx7ZPNGKn5g1R8bJBZ4BHPNWDi3Qppge0d/NN3E4llG0Xrmh6/FPypd9HFbqMb/4hNUszA//ADE25E+fJPf/AMrchW767B1Um/d58xL6HelP40eYwj/xb8LdEcAaHWyPEuz8SgOK4p+7Y97dGub/AJtwyeUgsQfXejwxtDhkPAfCBWxMEReLgjTM+GZPkuON4u8q23N+8bgVRJuuxkiTBJka9K7Txx3cA0WPIJatgbBE1zSQ6wvmcyRmqcEz9ybxu3VfMSHDsDAHrrrNWeGl+zwgjhZSCAOpTM9xBzsb7gEdZxV5rKl8ViSXAJPeuBE7QW115mgmKMPs2NuXII8FKwwNe57rnO97W5D5XV1mYy97EXDEAveY6dPSo0Bos1rR2BGbQxN3uP8A8vgJXxFHt/iWrlxQP7zI8wfWmY3B/VeAe5IVtLsRtIiQO1BX+OYlxD4i8w6Ndcj5E1dlNCw3awDsAWXtH8T4qu1xW+pDLeuhhsRcYEehnSrOhjcLFot2BTav4nxTDA4q4wuX3u3GZBCkuTqQx3Jn/wB0F7WttG0AA8uxaNE0lj53EnCMvA/e9fOH8UxN1wjYm/lgk/ivsAT19veuSQQsGIMbfsCDRh80wbiNt+aOwl25eZ2a47KjBVQsSBEwQCYEcvWqOwR2AABOpWnTQiaSR/8AqDkN3bbRd4prjPaXvbiiTqGOmhbTXTaqtwhrjYIlRBjfG0G1zu7LrjCYq8blwreuqixKrcYAkiNYPrXXsjwi7QSeQQGQ7aoe4nqttkjArHdj/mb9CaHiA0WnsmnUDvsluKS9buqtq69vOYMOyiRtsaOHtey7xe3K6x6uiwzNazq4j3XTOLpIfvLzEaZu9eem8zS92AYbDssFpfwGYRlkOZ9kJxJrjKYuXM3Uu0mdCDJ5ijRFrToLJerpQYrMFirsNbdBlDvI3OYj330qj3B/WITEVK2NuDW2pP7XOLuuUPd32kf0XTodfig84iowNxdZviEGpgjljJYRccCMu2yo4a1xrWdr1xpO3ePofPXWryYQ+waB3BAoaVj4hI437zlyVeJzph57xyWAaczcz68q63C6TQcFJYBHSYr3JF78LoLhl+4S1xrtwKok+Nteg38qLK1lg3CM+SQo2F5L3k4W5nnyRXDjcfxu7kHVVLsfff2ocjY29VoHgE5QU5d/ldpuCYSepoVgtUtBFiECFum8VF25kC5ozttMRvRLRhl8Iv2BZP8ACvU2B6tr+eiYBiIJfKORZyPqTQSGnK1+5ahjjaLusBzt7pdxBHDJkuMA7BZVzBzcxr6j2o8ZaWm405LMrKYY2GM5OIGRyN94QXF8W4fILjlVAHxHXzNFhYLYrC6TryGy4GnIADt5lMuFi5kVmuOcw8IzNoNRtPOgyluIgAZLRoKQCMSPzJ05I1sOWBBM6ajNrHzoQlsnv4kbhhwt7MlksbZyOV6bfcVoMdibdeYqYtlKWKirIC7tWyxCjckAe9cJsLlWYwvcGjUp12lcDJbGyiPkIH60tSi4LjvWz0u4NwxN0Htl8pdw2wbrhJhdzJ0gbx5xRpHYG4ln0kTp5BHfLXXx7094pgxeaS+UCYGWf1FKRPMYtZbtbSipdcusByv7hV4+we5S1b5QsnSSTv7mKtG7rl7kOqhP8ZsMfIcNT82V/EMGHUWw+VVAExMwP3qkby04rao1TTCWMRB1gLbr3sEufhTIpNu6SRygr+po4mDj1mrPd0fJE0mKQ34ae6WXMa7AqWJB9KMGNBuAs19VM9uFzrhD1dLqVFE6UZcH/jYn6hf0NLaz9i2GjZ9Hk/8AY+4HsVXwMZVu3P6Uge+v/wAa7PmWt5qnRvUbJLwH79lOz85naTCqSddJOgnrualRoBzU6KvtHO3Afr3K0FxRnJ6CR7rH60mL4bfdVvuALsXD4t7pJwK+2e6Z8JBJ89YH3JpqoaLNG9YnRkrjLI4HKxJ8cvVKGYu3Mkn13pnJoWUS6R/Elaq6Ju2+eQEk+gyj5tWeMmHn99F6iQF08Y/6i57hb1QTYN85dbpWTyn660XG21iLpV1JLtDI2Qi/BA8Qx96e7Z5ykEGAD5UWOKO2IDVZ9VVVAdsnuvYpxxHCm5lDsdAJjmYE/WaWifhGQWxVUxnwiQnLXmckBi7iWUKJ8Te/uaMwOkNykp3xUkZjj1P259lb2eb8Jx0cH5iP0qtR/wAg7Ffog3heOY9FZjv/ANYA75B99PpFcj/5D2olTf8AhWPD3QuJtZLdqyNGcgt6mP8AQexq7XYnOfuCUmjMUEdOPycc/L9eCIxPFBauMmWVCZVA010j2iqNhL2g3zumJ68U8pjAyAsPbusg8Hx24GAaGQnVYG3lRH0zSMtUnB0rM14x5t4W9E0ZiuKAU6BWzempj5gUCwMNytRznNrWtacrG/Z/aHu8NVmLOWPlMAUQSkCwQpKFj3l8hJXzDXw95FT4bYLfIQI8pio9pawk6lUilbLUNZH+LLnwGVu9I8W8ux6k000WaAsSodilc7mmq32GD1J1YhfIaT/8qXwtMy02yvb0fmd9h2fbobgAPfqR+WSfSCPuQPeiVH/GRxS3RYP8lpG65Ph9Cp4s83W8oHyAq0Q6oQ692Kd33cg6Ik007O2ZvBjsgLH20H1IpepdZluK0uio8VQHHRov8eao4xdzXW8tP3+s0SIWYELpCTHOeWX3vRXZu1NwvyRSfc6D7mhVJ6obxKY6IjvMXn/Ueeisw2Id8QEDeHNtpsN/oDUe1rYsVs0WKeWWs2bT1b+Q1Rpu5r62gBlkMfLKc36ChWtGXHX6E66XHVNhAyyJ7jf2Co4nZvO02zC+ThdZPKQatG6Nos70QK2OqkfeLT/3Ae4QFy1iEBJ7yOZksPpIowdEdLLPcytjFzit23+Utoyz1KiilRRaDiVljZs21BJhdB5gk/U0nE4Y3OPNb1XE800UTBnll3EqNhDbw7pILHxGNh5Tz0nWoHh8gcummdBSPZfM5n49VTgFy4a639Rj2A/dqvIbzAcEGkbgopH8cvAftM8Rd/DD9bQP/bQGN61ufutOST/AH/8A8g+SX8IsHuLhA8TnKPYfufpRpnDaC+5Z3R8Tv4sjm6uyHcP2rsBw8WvExBfryX06nzqr5C/IaI9LRNp+u83d5D7xU4XezveucgoUe5n9DXJW4Q1qlFLtpZJdwAA8Uue5iVMzcHpJFHwxHgs5z61hv1vNVcOtl7yA6ywmfLU/QV2U4YyQg0jDLUNa7jmn1vFZ7l22TyzL5H830I+VKFmFrXLfZPtJ5Iid1x7+qzF5CGIO4OtPg3FwvMSNLXFrtU57OHw3f8v3NK1P5N71s9D/AIyd3unF+0GgH4Z+ixp9KWa4j7xWvLG14sdPYW+FnsTjJxIc7K4+h1/WnWx2iwjgvPz1IdWB50BHkUbxjhpdyykTzB59KFDLZtina+gMr8TNVTgeE5WDXCDGsD9T0qz5rizUKm6NwOD5SMt3yiMBezNfvHaMoP1P2+tUkbYNYj0sm0kln3AWHr7earxlw3cMrz4ho0c46+xBqzAGSlvghzvdUUQkvmNe47+6xVXAUhLtzoAo+5+wrtQbua1C6LbhZJLyt7n0Sh7ZG4I9RFMgg6LIcxzdRZaDFYBmtWrYgQAWJ5EyT678qTZKA5zit+ake+COJuVrE8t/uvpCYe2Y1PU7seXoPKp1pHZ/0r2jooTbX1PxyWcZpMnc06vOEkm5XyouJlwniAtBwVJzRqOUco86DLEX2PBaNBWNp8QcNd6Xu8kk7kzRgLJBzi4lx3phwziIto6xq0GfSYB96DJFjcDwT9HWNgY9tszv7Ny44RjBbcswJlSJ6TGtdmjLxYKlBUtgkLnjUW7OauwvEQt57hEhgVHlsAfkKq+IuYGosNa1lS6UjI5dnPwV78aXkpPqYqogO8pl3SrAOq0oZ+NPyCj5n9auIGpZ3Sku4BLnaTPWjLNJJNyuai4pUUWlTi1sgGcpgAg+QA5biktg4Zar0rOkYXNBJtkMu5DY7iSlCF1J01005miRxEOuUtVV8boiI9Tl+0PdxynDraEgjfzkzP2qwjIkLilX1TDRiFuo18b3Vl3iamyEghggX1jnXGwkPvzRXV7HU2z32siMFxNO7RWMFRBnnqYiPKqPhdiJG9MUtdEIWtcbED7ZAcR4kX8K6L9TRo4sOZSNXXGXqtyb6q7hOPS2jK0yWBnyGkfUmqSxOc4EIvR9XFDG5rtSVZe40B8Kk+Z0rggO9Fk6VaPwbftVGB4iO+7xxHhIEcidJP1q0kRLMIS9NWt/k7WQbrZbt11VbxuW/wB4NRmPuNvtVjHijwoIqsFVthx8tPRccTvI7BknUazXY2uaLFcrZYpX44+9FcDxaoLgYxmiOmkk0OdhcQRuTPRlRHFja82vbyumScUtkRmiCd9JnpQdi4G9lpN6QgcLYrW4+yz+PcG4xGxNNsBDRdYFU5rpnFuiNwvGCAFcTAgEbx59aG6AE3Cdp+k3MaGyC9t+9V47ihcZVEDn1NdZEG5lDqukHSjC0WHqu8NjVXDvb1zEk+sgDT01rjoyZA7crQVUbKV8f+x/pc8Lx4QMjiVbX0Ox+Y/SuyxlxDhqq0NW2IOjf+J++aLwPEraW8okQxO2pnb3Aob4XOddN0tdBFHgFxYk9qrxnFFbLE6MD8qsyEi91Sp6QjeAG3yIPgjL3FrerAnXlzoTYXaJx/SUFsYPdvSLGYs3DJ25DpTTGBosFhVFQ6d13dw4IerpdSoopUUUqKKVFFKiilRRSoopUUUqKKVFFKiilRRSoopUUUqKKVFFKiilRRSoopUUUqKKVFFKiilRRSoopUUUqKKVFFKiilRRSoopUUUqKKVFF/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776" name="Picture 8" descr="https://encrypted-tbn0.gstatic.com/images?q=tbn:ANd9GcRHKfRG4BkodiEMr2K60QnHtTfDRmR673YJMIaqEmCoZnL6i8x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371600"/>
            <a:ext cx="3581400" cy="2672277"/>
          </a:xfrm>
          <a:prstGeom prst="rect">
            <a:avLst/>
          </a:prstGeom>
          <a:noFill/>
        </p:spPr>
      </p:pic>
      <p:sp>
        <p:nvSpPr>
          <p:cNvPr id="32778" name="AutoShape 10" descr="data:image/jpeg;base64,/9j/4AAQSkZJRgABAQAAAQABAAD/2wCEAAkGBhQSERUUExQVFRUVGBgWFRcYFRQaFhQWFRUWFxgUFxgXHCYfGBkjHBQUHy8gJCcpLCwsFR4xNTAqNSYrLCkBCQoKDgwOGg8PGiofHyApKSwpLCwsLCkpKiosLCwsLCksLCwsKSkpLCksLCkpLCksKSksKSkpLCksLCkpKSkpKf/AABEIAS0ApwMBIgACEQEDEQH/xAAcAAEAAQUBAQAAAAAAAAAAAAAABAECAwUGBwj/xABIEAABAwEEBwMIBgcGBwAAAAABAAIRAwQSITEFQVFhcYGRBrHBBxMiMlKh0fAUQmJyguEIFSOSssLxQ0Rzs9LTJCUzNXSDov/EABkBAQADAQEAAAAAAAAAAAAAAAABAgMEBf/EACMRAQEAAgMAAgICAwAAAAAAAAABAhEDITESURNBBDIiQmH/2gAMAwEAAhEDEQA/APcUREBERAREQERWVKoaJJgIL1Qlae16czDBzPgFqK9se7NxPv6bFjlyyLTGuqdbGDN7f3gr6dUOEgg8CD3Lh3g7TyVrahb6pI3iZ96p+f8A4t8Heouc0b2jIhtWSDk7OOK6CnVDsjK3xzmXilml6IisgREQEREBERAREQEREBERBjr1w1sn+pWgtlrLjJ/IKVpW0y6NmHxWpeVzcuf6aY4rHmVYWq8q2FztVl1WOprNdVwpykm0VHFPFSLLpF9N2Bw9nVCq7DDqsTmKd68Tr7ddYra2q283mNYUhcfo+2mm8O1a941rrmPBAIyOIXXx8nzjHLHS5ERaqCIiAiIgIiICIiAsNqr3Gl2zvOSzLW6aq+iBz6f1Vc7qbTJutPUfKwlXkq1cFu28WFIV0K4DBIkbTRzoy6/BWipIwy1b+Ko/IT88lO/o0HNIjJVa12tvd4Kk7imhjDV0HZ+0ywsObcuB/OVoS5bLRDoqNO0Fp4xI7lfiuslM/HQoiLtYiIiAiIgIiICIiAtDpapLzuwW+XL2l8uJ2k96w5r00w9YCkKhKq+uAFytVXwM+ixObexPRUzKyFQkBAV4wEnM5bgsDCCUqhxOwbdg3fFTL0LHViTgSevyFX6QQdazMAaBq+c1jqkOwQVqDCW5HLipmjHBrmtJxJHfhw19VrbO+6SNROHRSHs9K9sg9P6K2N12rZ+nYoqAqq73OIiICIiAiIgIiIC5KqfSI3n3LrVyuk2Xajxvnrj4rn5/I04/WBzla8K+Fhe/FcrZkaq1FY0qqBdVQwTKICguOSqZVJVJj56qyEK1CMd3cVPGIBOG3mMVDtDZbzlSLIZYdo/qmPpfHY08hwCuUbR9W9Tad0HlgpK7545hERSCIiAiIgIiIC0un7ESWvAwEh38ruRW6UPS1YNpOJOeHX8pVOSS49rY3VczUWEZqpJOOpYbPU9Jw3zyIC890pIVZVso4qULldCwtfieOxZIQXDw7lQt5beaoCQe4fFVaBl8n5gKRSpT9H55BY9Gkgu258sQpTnYT8lYWkXw4YYHnxU3qob7QNaWFuwyOfz71tVoNBPAfG0fI9y367OK7xYZeiIi0VEREBERAREQUJXIWy0vqOMuGeQyGqAT3rf6eq3aD8YJgDjP5FcTRquk3XgzgZBjCccMs/cuXnz7+Lbjx/ac6zE654lY6guZYuOQHHXuUU2+o2o0XmEHc6Z1xjGCn+ccXES0Ti2B60Z4/PuXN017POxF4QeXcVdfacJxOrLvUapZXlwI1ais9WhIxbPhuxQZixVHDL56qKLNAwkcL2HEQq0b5kte1wByeMsMQHjEcwYU7RpJ+dapcx3K1lYnNjhwhzeoM9QsjqoGp37qlC9WOZJBWN9vaM5G8tMdVe2qHD0SCnQk2J92oDvXULkqYJOAM7AJ9wXUWZ8saTrC6uG9Mc2VERbqCIiAiIgIiIND2rebrGiMSTHAR4n3Lkmv83ecZIJ3Yal1HaeoBUpyT6rsOYiN+a0tcgCSRtiCSvP5v7104f1RAW377nQ2IDZgEnvMKXRdTqj0DBGbcWmdo1jcQtJoerTtgrUXgOh18AjU7MDZBBPNS7Po40iAH1iAZALpaMoAvThu4rGZNNNyHuaPXHMAk9AodSqS70Tj9kXZ4q265+BcYwygZHPALYUqDRkFedq+If0Qn1oHHErPQpsbr17D8FPqWVrgJmdygGzQ6CAeRkjaMcd6mzRvbZ0KjSMC07pSpTWuqlsYMa7gS0+K1/0urTeLplp+qcY3fmrfOK6rfOohQRotjX32y07GmGk7wFMs1a+29ETmNhRgL3XWCTrOpu8qdSo22ehKUSdZHulbZYbLQuNDc4zO0rMu3GammFu6IiKyBERAREQEREHP9qtHzdq3oDMCIzk6t8rl6hJ8QTJ/JdZ2stBbSZGRqNB4QfGDyXJ22qA1zzqBPRef/I183TxeMOj9GsY57mYFzpJ3jDDZrWzNRxwMcQInisGiW/smk68VnqmCspFrVKQU+m5QGKTTK0x6UqfScq17MHD5w3rBTcpQcterO1fEcWU7euPeodos4HHap9otICgvq3iqWYzpfdZ7O2KeGePettoChAcdsDvPitfTZ6IG49639ipXWAczzW3Hj/ltllemdERdLMREQEREBERAREQartJYvOUDAktIeNZ9HdwJXnWnaoFKXH0cyBm6DkvWl5b2qsQbaHz7RDJOQdBwGrNcX8nH/ZvxX9NnYHTSpna0HqJ8VmtTPRvDMd2tUaIIGwAdBCk0wstLoVF8qSwqBXZ5l32HHDcdimUnqJUWJlNZ2hRablldUdGA5rWVXTHbbK50RGBmDrGOCgC33Klyqy4T6jgZa4bMgWu3e9SqRqwYcDxaDB2GIVS4uALqYLpGEy2ZzEieSpvfi7baOph7m6wBJW8UXR9kFNkQATiY2qUu7Cajmt2IiK6BERAREQEREBEUarpOk3N7RGqcegUWyeiSuA7XWMm2tH1Xhr+N0tYR0grpbT2nptMNBdv9Ue9abSmk21rtQsuuZea30pkPA9I4Ya+q5ubLHKa21wll2iB8mVNorXUCtjRC540Zq1mD2lrhIK0Vdj7OcZdT1O9ncV0TFc9oIxEjYpyx32StZY7UHDArYUlpLV2dc116g+59k4t5bFKsQrjB7W8Q7Dooxys9TZ9J1Sx4yCRwJHctroixfWOPszjzUA0qjQ1zmyw5lpkxzWzpaZogAXo1RBw4xkt8JjL30yy3Y2KKjXTkqrrZCIiAiIgIiILajwAScgJPJc5ae0zj6ggcJPwW+trJpvGctcOOBwXF0bRenbrGrkufmys6jTCS+stst1R+BeT0A6DNR6FnIBvGSeg3DbxPuV5Jy6Jj1XHbvutmF061caUq4jGSs0jUoWR7PThT6SjtCk0wrYq1JYr1iplZVqqSrCVUqyFAm2a3XQAcoUTSVnY9pLcHDGRrWNz1TzkFTctzVRJq7hoTSXmzcOWsb9oW+/W9O9dLoMTiDiNxXGVX36lxmbYc92pgJw4uOxbmq9rQxuR23RiTnwTi5MsZozxlrpmuBEjJVXN2bST6Zykaxu2jeuipvkAjXiurDOZMrNLkRFoqIiIKLz600zTquHsuI5T8IXoS5TtZYIeKoydg7cRkeY7lhz47x39L4XtBDrwwhYzI2qNQq3Tu1rYV2AmBiuOzbeVgpOEQfnmsjqcZKwU9qv8ANnVt6qqQO6rKx+2R0WI1JmRBCt807VimvpLY0QFnnatTSddOudmSkm1mMleZaVsTFjc5RRbDsKxfSPSyzUXNPxSsyomkrYKVMuOOwDMk4Bo3k4c1n87sWpa7z1cu+pQkN+1VObuDQYG8nYpvisS9DUXMbDsXvN5x+0fq8BlyWytVQF2cHMDcsFCnAnWe5Y3MD3NOILPz/NTOppHt2yufyW27PWibzJygjZsPgtT88VO0EYqne094K047rKK5eOiREXaxEREBYrVZm1GFjhIcIPztWVEHnukLC6i8sdxafaG1X6MtAa4g5Ee8Lr9M6KFdkZOGLTsOw7iuGq0y1xa4Q4YEbCuDkw+Fb43bZC88kxgNetYxE65neYVaFuJYGzBaMfj7wq0nAgH5lZVotZTDhmc8/glJpGAkga+KvbUAwxMcFno18cBl3lJoVpuH1vmUdZxjBPhwVWUZN4nlwVKTh6RGr3nNX39oYn0XDUsJYRuU5jtfBZaLARkkxlRuxpLRanFwpszIkuzDBv3nUNylaOsIY0Nb6rcycydZO0qeLOyTIxzwWO9q1D3prXdPVXnosTGQryfeOiow4JvtBKk6EP7YcD3KJVdhhmpegMawOwGfcPFXx/tEXx06Ii7mAiIgIiIC0+n9Bis283Co3L7Q9k+BW4RVyxmU1Uy6eZukGDIIMEHMEaitlZKoeIPrAdQPFbztHoLzg85THpjMe2B/N/TYuSpVCDIwIPMLgywuF1W8u42jYAyInYsgdB9HmrKFYP3OGY27wrr2OIVNaXZKbMSXGMNqqLoEASc1ifLiNnesjHwcBnq1qYLmOnJXeeunv3K2d90RszVjWxIJjGcdYU+ISH4DDPVHBYpBmc1WjVxOGGXE7eCFwjj84qULCAPBYsSdg7/yV7/SAAEqys04R8wqWJUumTMbuC3PZyhi53Bo7z4LTjMAYnYutsFm82wN15nic10cOO7tnnekhERdjEREQEREBERAXLdq9CgNNdmBH/UHtSYvD7WOO3v6lajtY+LJU/CP/oLPkkuN2tje3EUrTkQeBW5sltbUwdAdqOo/ArjLOXAmDhOWzgpzLURg4RvXBjk6LHW1LKcBO2Vju4iNevatXZtMuAun0m7D8VsKek6boxLSMpxHVX1Kjtf62GxXMpEY5nbsV76wdk5nI4+9XFuzHmo+JtYzE5/O1VMIBjgI2k4YK0vABvOaM8yPBOxe1usLEX6oiPn5KiVtIMaIBLtuodVfogmvWY0+oMSNRAxx2496mbvSL03+hNHf2jvw/wCpbpUCqu7HGYzUYW7ERFZAiIgLU9q9LOstkq1mAFzGggHKS4N8VtlzflEH/LbR91v+YxBzWivKUKsCo803bDAHIxBXQUtKudlUJ5rxQjBZLHpOtRP7N5A9k4t/dOXKEHtf0hx+s7qVoO3OlhQsl95N3zlNpzPrE/Bc1o3yjxhWbd+0Jc3/AFD3radoq7LfYXspXXmWuADgZunIb1Fm5ojWWOu1/pNIc05EEEdQt5Z6F4QRIXjNGg6lUIYX0nDOC5pB3j4rqdF6TtrYivP32Md74BXLeDXjb8j0B+hfZJb3dFido2oN60lHtDbRm6geNJ3hUU2n2ntUY/R5/wAOp/uKPw0+cTRSeNRVS1/sla53ayvrNmH4H/7qwv7Z1BnVs4/9Z8ain8VPnG2PnNhVG2aodS56t29I/vDB92nT8ZUGr28nO1P/AA3B/C0J+Gnzjt6OjD9bFbTQLwKj7rgXMABAIlt7KRq9Uryav2tou9etUdxdUI6TC2fYzt3YrNVfecWNe0DBjjiDIwA3nqtMOLV2rc9x7VS0gdYB9yk07W07uK80qeWXRoyfVd92g/8AmhRanlysQ9WlanfgpjvqLdm9cBReNP8AL/Rb6llrni+m3ulWt/SLAzsT4/xmz0uIPZ0UbRtubXo06zJu1WNqNnO69ocJ3wUQSVC0zottpoVKLiQKjS2RmNYPIgFTUQfOmn9DWqxE/SKDmt1VW+lSP4wPR4OgrTnSLSvqF7AQQQCDgQciNhXCdpvI7ZLTLqP/AA1Q66Y/Zk/apZfu3UHirrU0q6jaSw3mOcw7WkjuzWw7TeT222GXVKfnKQ/taUuYBtcIvM5iN65ltdBvdL9o31KJFVtOq8CGVSLtVn4m+twOC5xuma4yqRyCvtFWRG/xUd9KEGf9c2g51n8is+ia9WpaKTTUeZe2ZcYiZM8gVAwClWF8Co7WGXRG2o4M/hLkEU1CcZcQdp796r5sa56q0I52KC40xsHU/FWFo2KhKSoC4qyrZQlSKqhSVQlBVUKpfG0dUYbxhvpOOQbiSdgAxKD6w7C/9tsf/j0f8tqKT2XsppWKzU3AhzKFJrgcwW02gg85RBtEREBERBQhcN2r8kVktcvpj6NWON+mBccft08jxEHeu6RB8xdpvJ1bbE4GpSNSmCIq0gXs4mBLPxDmVpP1RXefQoVnbLtKoe4L64hEHylR7CaQf6titEHbSc33uhdBY/JZpM2csFlawvqXnX6lIENayGfWOt9Tovo2EQfPFm8g+kXes6zM41Hn+Fi2FD9Hq1fWtVAcGVHd8L3dEHitP9HZ31rcOVnPjUUml+jrT+tbah+7RYO9xXsKIPLqH6PtiHrV7S78VJvdTWwoeQzRrc2Vn/erP/lhegog42j5INFN/ugP3qlZ3e9T6Hk60azKxWbnSa7+KV0aINVS7KWNvq2SzDhQpD+VT6Fips9RjG/daB3BZkQEREH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0" name="AutoShape 12" descr="data:image/jpeg;base64,/9j/4AAQSkZJRgABAQAAAQABAAD/2wCEAAkGBhQSERUUExQVFRUVGBgWFRcYFRQaFhQWFRUWFxgUFxgXHCYfGBkjHBQUHy8gJCcpLCwsFR4xNTAqNSYrLCkBCQoKDgwOGg8PGiofHyApKSwpLCwsLCkpKiosLCwsLCksLCwsKSkpLCksLCkpLCksKSksKSkpLCksLCkpKSkpKf/AABEIAS0ApwMBIgACEQEDEQH/xAAcAAEAAQUBAQAAAAAAAAAAAAAABAECAwUGBwj/xABIEAABAwEEBwMIBgcGBwAAAAABAAIRAwQSITEFQVFhcYGRBrHBBxMiMlKh0fAUQmJyguEIFSOSssLxQ0Rzs9LTJCUzNXSDov/EABkBAQADAQEAAAAAAAAAAAAAAAABAgMEBf/EACMRAQEAAgMAAgICAwAAAAAAAAABAhEDITESURNBBDIiQmH/2gAMAwEAAhEDEQA/APcUREBERAREQERWVKoaJJgIL1Qlae16czDBzPgFqK9se7NxPv6bFjlyyLTGuqdbGDN7f3gr6dUOEgg8CD3Lh3g7TyVrahb6pI3iZ96p+f8A4t8Heouc0b2jIhtWSDk7OOK6CnVDsjK3xzmXilml6IisgREQEREBERAREQEREBERBjr1w1sn+pWgtlrLjJ/IKVpW0y6NmHxWpeVzcuf6aY4rHmVYWq8q2FztVl1WOprNdVwpykm0VHFPFSLLpF9N2Bw9nVCq7DDqsTmKd68Tr7ddYra2q283mNYUhcfo+2mm8O1a941rrmPBAIyOIXXx8nzjHLHS5ERaqCIiAiIgIiICIiAsNqr3Gl2zvOSzLW6aq+iBz6f1Vc7qbTJutPUfKwlXkq1cFu28WFIV0K4DBIkbTRzoy6/BWipIwy1b+Ko/IT88lO/o0HNIjJVa12tvd4Kk7imhjDV0HZ+0ywsObcuB/OVoS5bLRDoqNO0Fp4xI7lfiuslM/HQoiLtYiIiAiIgIiICIiAtDpapLzuwW+XL2l8uJ2k96w5r00w9YCkKhKq+uAFytVXwM+ixObexPRUzKyFQkBAV4wEnM5bgsDCCUqhxOwbdg3fFTL0LHViTgSevyFX6QQdazMAaBq+c1jqkOwQVqDCW5HLipmjHBrmtJxJHfhw19VrbO+6SNROHRSHs9K9sg9P6K2N12rZ+nYoqAqq73OIiICIiAiIgIiIC5KqfSI3n3LrVyuk2Xajxvnrj4rn5/I04/WBzla8K+Fhe/FcrZkaq1FY0qqBdVQwTKICguOSqZVJVJj56qyEK1CMd3cVPGIBOG3mMVDtDZbzlSLIZYdo/qmPpfHY08hwCuUbR9W9Tad0HlgpK7545hERSCIiAiIgIiIC0un7ESWvAwEh38ruRW6UPS1YNpOJOeHX8pVOSS49rY3VczUWEZqpJOOpYbPU9Jw3zyIC890pIVZVso4qULldCwtfieOxZIQXDw7lQt5beaoCQe4fFVaBl8n5gKRSpT9H55BY9Gkgu258sQpTnYT8lYWkXw4YYHnxU3qob7QNaWFuwyOfz71tVoNBPAfG0fI9y367OK7xYZeiIi0VEREBERAREQUJXIWy0vqOMuGeQyGqAT3rf6eq3aD8YJgDjP5FcTRquk3XgzgZBjCccMs/cuXnz7+Lbjx/ac6zE654lY6guZYuOQHHXuUU2+o2o0XmEHc6Z1xjGCn+ccXES0Ti2B60Z4/PuXN017POxF4QeXcVdfacJxOrLvUapZXlwI1ais9WhIxbPhuxQZixVHDL56qKLNAwkcL2HEQq0b5kte1wByeMsMQHjEcwYU7RpJ+dapcx3K1lYnNjhwhzeoM9QsjqoGp37qlC9WOZJBWN9vaM5G8tMdVe2qHD0SCnQk2J92oDvXULkqYJOAM7AJ9wXUWZ8saTrC6uG9Mc2VERbqCIiAiIgIiIND2rebrGiMSTHAR4n3Lkmv83ecZIJ3Yal1HaeoBUpyT6rsOYiN+a0tcgCSRtiCSvP5v7104f1RAW377nQ2IDZgEnvMKXRdTqj0DBGbcWmdo1jcQtJoerTtgrUXgOh18AjU7MDZBBPNS7Po40iAH1iAZALpaMoAvThu4rGZNNNyHuaPXHMAk9AodSqS70Tj9kXZ4q265+BcYwygZHPALYUqDRkFedq+If0Qn1oHHErPQpsbr17D8FPqWVrgJmdygGzQ6CAeRkjaMcd6mzRvbZ0KjSMC07pSpTWuqlsYMa7gS0+K1/0urTeLplp+qcY3fmrfOK6rfOohQRotjX32y07GmGk7wFMs1a+29ETmNhRgL3XWCTrOpu8qdSo22ehKUSdZHulbZYbLQuNDc4zO0rMu3GammFu6IiKyBERAREQEREHP9qtHzdq3oDMCIzk6t8rl6hJ8QTJ/JdZ2stBbSZGRqNB4QfGDyXJ22qA1zzqBPRef/I183TxeMOj9GsY57mYFzpJ3jDDZrWzNRxwMcQInisGiW/smk68VnqmCspFrVKQU+m5QGKTTK0x6UqfScq17MHD5w3rBTcpQcterO1fEcWU7euPeodos4HHap9otICgvq3iqWYzpfdZ7O2KeGePettoChAcdsDvPitfTZ6IG49639ipXWAczzW3Hj/ltllemdERdLMREQEREBERAREQartJYvOUDAktIeNZ9HdwJXnWnaoFKXH0cyBm6DkvWl5b2qsQbaHz7RDJOQdBwGrNcX8nH/ZvxX9NnYHTSpna0HqJ8VmtTPRvDMd2tUaIIGwAdBCk0wstLoVF8qSwqBXZ5l32HHDcdimUnqJUWJlNZ2hRablldUdGA5rWVXTHbbK50RGBmDrGOCgC33Klyqy4T6jgZa4bMgWu3e9SqRqwYcDxaDB2GIVS4uALqYLpGEy2ZzEieSpvfi7baOph7m6wBJW8UXR9kFNkQATiY2qUu7Cajmt2IiK6BERAREQEREBEUarpOk3N7RGqcegUWyeiSuA7XWMm2tH1Xhr+N0tYR0grpbT2nptMNBdv9Ue9abSmk21rtQsuuZea30pkPA9I4Ya+q5ubLHKa21wll2iB8mVNorXUCtjRC540Zq1mD2lrhIK0Vdj7OcZdT1O9ncV0TFc9oIxEjYpyx32StZY7UHDArYUlpLV2dc116g+59k4t5bFKsQrjB7W8Q7Dooxys9TZ9J1Sx4yCRwJHctroixfWOPszjzUA0qjQ1zmyw5lpkxzWzpaZogAXo1RBw4xkt8JjL30yy3Y2KKjXTkqrrZCIiAiIgIiILajwAScgJPJc5ae0zj6ggcJPwW+trJpvGctcOOBwXF0bRenbrGrkufmys6jTCS+stst1R+BeT0A6DNR6FnIBvGSeg3DbxPuV5Jy6Jj1XHbvutmF061caUq4jGSs0jUoWR7PThT6SjtCk0wrYq1JYr1iplZVqqSrCVUqyFAm2a3XQAcoUTSVnY9pLcHDGRrWNz1TzkFTctzVRJq7hoTSXmzcOWsb9oW+/W9O9dLoMTiDiNxXGVX36lxmbYc92pgJw4uOxbmq9rQxuR23RiTnwTi5MsZozxlrpmuBEjJVXN2bST6Zykaxu2jeuipvkAjXiurDOZMrNLkRFoqIiIKLz600zTquHsuI5T8IXoS5TtZYIeKoydg7cRkeY7lhz47x39L4XtBDrwwhYzI2qNQq3Tu1rYV2AmBiuOzbeVgpOEQfnmsjqcZKwU9qv8ANnVt6qqQO6rKx+2R0WI1JmRBCt807VimvpLY0QFnnatTSddOudmSkm1mMleZaVsTFjc5RRbDsKxfSPSyzUXNPxSsyomkrYKVMuOOwDMk4Bo3k4c1n87sWpa7z1cu+pQkN+1VObuDQYG8nYpvisS9DUXMbDsXvN5x+0fq8BlyWytVQF2cHMDcsFCnAnWe5Y3MD3NOILPz/NTOppHt2yufyW27PWibzJygjZsPgtT88VO0EYqne094K047rKK5eOiREXaxEREBYrVZm1GFjhIcIPztWVEHnukLC6i8sdxafaG1X6MtAa4g5Ee8Lr9M6KFdkZOGLTsOw7iuGq0y1xa4Q4YEbCuDkw+Fb43bZC88kxgNetYxE65neYVaFuJYGzBaMfj7wq0nAgH5lZVotZTDhmc8/glJpGAkga+KvbUAwxMcFno18cBl3lJoVpuH1vmUdZxjBPhwVWUZN4nlwVKTh6RGr3nNX39oYn0XDUsJYRuU5jtfBZaLARkkxlRuxpLRanFwpszIkuzDBv3nUNylaOsIY0Nb6rcycydZO0qeLOyTIxzwWO9q1D3prXdPVXnosTGQryfeOiow4JvtBKk6EP7YcD3KJVdhhmpegMawOwGfcPFXx/tEXx06Ii7mAiIgIiIC0+n9Bis283Co3L7Q9k+BW4RVyxmU1Uy6eZukGDIIMEHMEaitlZKoeIPrAdQPFbztHoLzg85THpjMe2B/N/TYuSpVCDIwIPMLgywuF1W8u42jYAyInYsgdB9HmrKFYP3OGY27wrr2OIVNaXZKbMSXGMNqqLoEASc1ifLiNnesjHwcBnq1qYLmOnJXeeunv3K2d90RszVjWxIJjGcdYU+ISH4DDPVHBYpBmc1WjVxOGGXE7eCFwjj84qULCAPBYsSdg7/yV7/SAAEqys04R8wqWJUumTMbuC3PZyhi53Bo7z4LTjMAYnYutsFm82wN15nic10cOO7tnnekhERdjEREQEREBERAXLdq9CgNNdmBH/UHtSYvD7WOO3v6lajtY+LJU/CP/oLPkkuN2tje3EUrTkQeBW5sltbUwdAdqOo/ArjLOXAmDhOWzgpzLURg4RvXBjk6LHW1LKcBO2Vju4iNevatXZtMuAun0m7D8VsKek6boxLSMpxHVX1Kjtf62GxXMpEY5nbsV76wdk5nI4+9XFuzHmo+JtYzE5/O1VMIBjgI2k4YK0vABvOaM8yPBOxe1usLEX6oiPn5KiVtIMaIBLtuodVfogmvWY0+oMSNRAxx2496mbvSL03+hNHf2jvw/wCpbpUCqu7HGYzUYW7ERFZAiIgLU9q9LOstkq1mAFzGggHKS4N8VtlzflEH/LbR91v+YxBzWivKUKsCo803bDAHIxBXQUtKudlUJ5rxQjBZLHpOtRP7N5A9k4t/dOXKEHtf0hx+s7qVoO3OlhQsl95N3zlNpzPrE/Bc1o3yjxhWbd+0Jc3/AFD3radoq7LfYXspXXmWuADgZunIb1Fm5ojWWOu1/pNIc05EEEdQt5Z6F4QRIXjNGg6lUIYX0nDOC5pB3j4rqdF6TtrYivP32Md74BXLeDXjb8j0B+hfZJb3dFido2oN60lHtDbRm6geNJ3hUU2n2ntUY/R5/wAOp/uKPw0+cTRSeNRVS1/sla53ayvrNmH4H/7qwv7Z1BnVs4/9Z8ain8VPnG2PnNhVG2aodS56t29I/vDB92nT8ZUGr28nO1P/AA3B/C0J+Gnzjt6OjD9bFbTQLwKj7rgXMABAIlt7KRq9Uryav2tou9etUdxdUI6TC2fYzt3YrNVfecWNe0DBjjiDIwA3nqtMOLV2rc9x7VS0gdYB9yk07W07uK80qeWXRoyfVd92g/8AmhRanlysQ9WlanfgpjvqLdm9cBReNP8AL/Rb6llrni+m3ulWt/SLAzsT4/xmz0uIPZ0UbRtubXo06zJu1WNqNnO69ocJ3wUQSVC0zottpoVKLiQKjS2RmNYPIgFTUQfOmn9DWqxE/SKDmt1VW+lSP4wPR4OgrTnSLSvqF7AQQQCDgQciNhXCdpvI7ZLTLqP/AA1Q66Y/Zk/apZfu3UHirrU0q6jaSw3mOcw7WkjuzWw7TeT222GXVKfnKQ/taUuYBtcIvM5iN65ltdBvdL9o31KJFVtOq8CGVSLtVn4m+twOC5xuma4yqRyCvtFWRG/xUd9KEGf9c2g51n8is+ia9WpaKTTUeZe2ZcYiZM8gVAwClWF8Co7WGXRG2o4M/hLkEU1CcZcQdp796r5sa56q0I52KC40xsHU/FWFo2KhKSoC4qyrZQlSKqhSVQlBVUKpfG0dUYbxhvpOOQbiSdgAxKD6w7C/9tsf/j0f8tqKT2XsppWKzU3AhzKFJrgcwW02gg85RBtEREBERBQhcN2r8kVktcvpj6NWON+mBccft08jxEHeu6RB8xdpvJ1bbE4GpSNSmCIq0gXs4mBLPxDmVpP1RXefQoVnbLtKoe4L64hEHylR7CaQf6titEHbSc33uhdBY/JZpM2csFlawvqXnX6lIENayGfWOt9Tovo2EQfPFm8g+kXes6zM41Hn+Fi2FD9Hq1fWtVAcGVHd8L3dEHitP9HZ31rcOVnPjUUml+jrT+tbah+7RYO9xXsKIPLqH6PtiHrV7S78VJvdTWwoeQzRrc2Vn/erP/lhegog42j5INFN/ugP3qlZ3e9T6Hk60azKxWbnSa7+KV0aINVS7KWNvq2SzDhQpD+VT6Fips9RjG/daB3BZkQEREH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2" name="AutoShape 14" descr="data:image/jpeg;base64,/9j/4AAQSkZJRgABAQAAAQABAAD/2wCEAAkGBxQSEhQUEhQWFRMXFRQXGBQYFBUVGBcaFhYXGBcfFRUYHCggGBolHRQYITEhJSkrLi4uFyIzODMsNygtLisBCgoKDg0OGhAQGiwcHBwsLCwsLCwsLCwsLCwsLCwsLCwsLCwsLCwsKywsLCw3KzcsLDc3LCwsLDcsKysrKysrK//AABEIAOEA4QMBIgACEQEDEQH/xAAcAAEAAQUBAQAAAAAAAAAAAAAABAECAwUGCAf/xABBEAACAQIDBQQJAQYDCQEAAAAAAQIDEQQhMQUSQVFxYYGRoQYHEyIyscHR8CNCUnKSouEUM7IkQ1NjdJOzwvEI/8QAGAEBAAMBAAAAAAAAAAAAAAAAAAECAwT/xAAhEQEBAAMAAgICAwAAAAAAAAAAAQIDESExEkEyUQQTIv/aAAwDAQACEQMRAD8A+4gAAAAAAAAAAAAAAAFGzHiK8YK8nY0OL2k6jai7RKZbJitMbW4r4+EdXn2ESG2o3s4yXgab2RdGm97XLlb6mF25L/COko42EtH3PIkI5jiTcJj3F55o0x299q3BuwUjK+aKmygAAAAAAAAAAAAAAAAAAAAAAAAAABZUmopt6IvNRtbEXe4tFa5TPL4zqcZ28QsZiXUd3pwREqRsSDG9Tivb5rpnjwJ8ysovg8xa5fRz6omIIXtnrxLbcik5tPsfZ9S3fHUcbTZOLz3H3G4OSptpqS4HT4WrvRTOjTl2crLOcZgAbqAAAAAAAAAAAAAAAAAAAAAAAAKM5jG191u6u223nzvbysdOzlaiftJykv2mors595z7/prr9sLqXipxeV81rz8DK2uLUepE2SvdmtP1ZO3K6V14l1WSlOz7PzyOdqmU43V00xKPFXy0ZHjS3fehryvqjPGqnn5AVlUuu3iRJOxnqx5Efev14jqOMtOZv9iy9xrkzm6fA6DYmj7vPU01X/Smc8NqADsYgAAAAAAAAAAAAAAAAAAAAAAAKSZyePrqO/Pkm/z84nRbTq7tN83ku84va0rpQ03pJdLvlxObffPGutI2VT3aN/3m5Pq/xF+GWTuuLa78yRVaUNx6bqXnb5FaeujyyaytldfYwarlDoUsZ7BRHEI7iR6sbSy7ya1qYqlNa9gT1iSTtY6DY8LQvzZzULqSXBs6/C092KRtonnrPZWYAHUxAAAAAAAAAAAAAAAAAAAAAAoVIe1MX7KG9bilx4vsIt4Nd6RYh+7Fdt9M7rKxocXS3oqyu4tPtyJuPk5Scnzy7tDDTRw53t66MZycZN/f3XbJrPhwy8yRRp36NvnfgYKOisS6aIkWpJFE/wCxe1kY5pLV/iJQqV3L36GF14rj3JfXQrRr+8uHY+PUIbDA7LvJTlos0u3m/sbhGDCP3UuKRIOzDGSeGGVtvkABdAAAAAAAAAAAAAAAAAAAAAAFlSF01zVi8oKOGxNKaqbjvGK3lm7aK/u59CmHpTXOUXzenRvM7DG4GFRe9FNrNPimtMzhtpbQnRzj70VrD7Pgzh2YfCujDLqZVp1v2JRiujZmoLEJf5sf+0vqymDxKqU4zj8LV0RMXtaUJW3HbL3nmmU8Rb22lKlVecpyeXDdj9CPiaMVm0+rTfmVwm0ZyXDpa33XmSKe/P4rLs4k9/QiXi4pqSauk7ZpdQ6Eso9vHNLpLga7H4arQquVOKqUqllODdnHk45ZkjCbRThJqE47uW7KV810byIG2wO1ldxeTTtfl2p8UdHQnvRTXFJ+OZxOxq0qm8pK6ed+efBarodxTVlZdDp0W32x2SSrgAdDMAAAAAAAAAAAAAAAAAAAAAAABSRwu1cMt9xfBv5ndM5v0pwlmqi45Prb88DDfj3Hq+F5UfZlFKKS0SMuKwcZRzGzY2j3Itr1eMJKSWTSafyOatpVmGw+7ld+X0RLhkYKc7l8pkziLVcXZRz8jT1IbrShFbutr5t88za1HeyIuMoJ6u3ErktivwM0kko7ru3bJXvqdbTd0n2I4lSlGz+JX5O6Ou2bV3qabVuHgb6L54y2RKAB1MgAAAAAAAAAAAAAAAAAAAAAAAAj43DqpBxfFefAkAizo+dYf20Z1IVEmr2STaaXa3rnc2VSpVUfcpwvwTm03/SbL0k2cm1U3brSStfozW4WFOPw2XQ4csbjXRjl2MuGrby0afFPVMunIx1sVFaZ9MzFRqOTv5FbUyJtJc9WW4qF4syw005Fs5FvorXRUb+7K3R8ua4nT7DqNwe9wlk+ate5zlWitHpwf9zotgxtSWd83ne67muBfR+Suz02QKFTsYAAAAAAAAAAAAAAAAAAAAAAAABjqVlHOTSXNuxG2ljfZxus5cF9WcriF7WcZVffd/dWm74GOzdMfE9r44dbnaHpCoXcY70V+05W6pR18bHOVJqpPfcd3etLd5XMmOw7lONs4LNp+XdxItWvedzky2XL22mMjYwS4GWlZEOjMl0ZcyIlNhdmKrJac+QqYrKyyI6mi1pxdKfPPqYMK3Cpej7i3VeKdotrmtL2Lq+9ZqCz5vRFKKVNKPJfjbI9IdXhMYppcHyJZxmHrTT/AGbap349bG/2bj3N7slna973+iOrXt74rHLDjaAA3UAAAAAAAAAAAAAAAAAAAMGLrqEHLksuvAzmh9JMQv06bTe873Ttpl9blNmXxx6nGdvGtxE95uUndvw7uSLKMt6cYxV7RlJvlol8/Ii793ZZJdl+wbOxCjVkrrNJfW1+84J5va6b6ScQne2uRratF7xtMRCzvwMdSjfh+dpHxT1Ap1UtXoXwxV9DM9lp5ydumr7yXThGCytF2+Lj/YSX7R1gw+GlLN2iu34vDgZ57kHZZy7dTCsQ9667c3k2zD7NXcnq083wu728iwyym5ZPrZXXmWuV7JK71S+5WnSc/HUm0qSgsvHiTzqOraOHUdVnn0NnsWPvvsXzIdKnKbtFX+S6s3mz8J7ONm7tu7Ztrx8ssqlgA6mYAAAAAAAAAAAAAAAAAABx208RvzlJ8Lx04J6X58e87E4fHR9+XNTl8zn/AJHprq9oK4O13+WTIuIclUWiXZ2f/fImVIu1uevPTLojHUgmrZcu38yONsl4LFtvdk75JrJX/PuZ1VeWWiz68Ua3C0/09c4u1+N1ksyZSfu7rslGKu+4t1EiXUqrK7yyIlevvaacDDWrK2XHLPy7i1b0nlm3p/bsHRnlJLjr4sk0MM5ZzyjwXF/ZF+FwSj70s5eUSTOfiXkVqjdllkiZg9muVnPKPLi/sTcBs9Q96WcvJdCejow1fdZZZfpZSpKKtFWRkANuKAAJAAAAAAAAAAAAAAAAAAADlvSHDOFTfS92S8JcfFfU6kw4rDRqRcZK6f5lyZTZh8pxbG8rhJWsnw1y+xY4K/O/25Gu9INpvAV/ZV17SEo3hVhZS3bte/B5by7HmRqPpPhZW/UafbBr5HDcbK3mUrdwtw6FyirJvPsvr3GsjtWk3eMm75ZWXzM3+OTzSt565kcOxKdBzd3kub+iNnSlGKtFW7ePiainXctMybSgy0nEVKnX5aknZ8LzjfVtEWELfcm7Kl+rFdfkXx9q306QqUKnaxAAAAAAAAAAAAAAAAAAAAAHN+m/pdT2ZRhVqwnUUpqCjDdvezd82uRylL10YKWu/T/ipVJf6LmL/wDQi/2Kh/1H/pI+BMD0lR9YeEq23cZSV9E3uPwkkydHaUaiyqqa7Jp/U8wVrX7kvBJf3McHb4cumXyA+q+uHaqjOhTik2ozlJ3zSbiorybODwWPpv49+PalfyNNOpJ6yb6tv5lLvs8CtwlTK7nZuOpJ5YhL+JSj/qSOx2Zj6MrfrU59u/H7nxdVmjLTxttY3M7pi0zehMLiaeXvx/mX3NisbSS+OP8AMjz1hNpUr5wfgiZPa1NfBSv1svIj+lPzfa8X6Q4aHxV4X5b133JZsjbJ9J6VbEQp0lOSd7zcd1Ky5SzfgfFntibySjFdiuYntatwqzj/AAP2b75Rs2uy5bHVJeq3Lr0riNqQoq9SrGml+9NR+bNHjPWhgaWX+K9o+VOE6v8AUo7vmeeqlRyd5NyfNu78y25qq+04/wBd8I3VHDyqcnUkqaf8t2d/6AekctoYOGInBU5OVSLjFtpbknHJvPOx5YPRvqQVtlUu2rX/APJJfQDvgAAAAAAAAAAAAAAAAABz3pp6KU9pUFRqznBKanGULXTV1pJNNWbPmOL9RE026WNi1wjUovzlGX0Pt4A847Q9TG0oybj/AIeom21uVZLLpOCOcx3q/wBpUbueDqtLjBKp4KDbfgesQB4sxNGVOW7UjKEv3ZxcX4NGPePadejGacZxUovVNJp9UzRbQ9B9n1v8zB0H2qmovucbAeSSh6R2j6ldm1LbirUH/wAure/VVVJeFjncf6hI/wC4xkl2VKSl5xa+QHxOlquplTPpGL9SOPhL9Kph6seblKm/Bxa8zbbL9RdVpPE4qMOcaUHK3SUrX8APk1LNPsV/NX+ZidTO18z0dsf1PbPoXc1Vrt/8SpZdq3KaimutzsNl7Bw2Gt7ChSpWVrwhFO3W1wPMOyfQvH4mzpYSq4t/HKPs4+M7ZdqOu2X6ksdPOtVoUV2OVWX8qUY/1HoIAfL9l+pPBws69WtWfFbypx/pzt3n0LY2yaOEoxoYeCp0oX3Ypyerbd3Jttttu7fEn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4" name="AutoShape 16" descr="data:image/jpeg;base64,/9j/4AAQSkZJRgABAQAAAQABAAD/2wCEAAkGBhQSEBQUExQVFRQWFxwUFRcXFBQaHBYXGBQVFBQUFRQYHCYeFxolGRQVHy8gJScpLCwsFR4xNTAqNSYrLCkBCQoKDgwOFw8PFywdHR0sLCwpLCopLCwpLiktLCkpLCkpLCwpLCwsLCkpKSksLCksKSkpLCkpKSksLCkpKSkpLP/AABEIALYAeAMBIgACEQEDEQH/xAAcAAABBQEBAQAAAAAAAAAAAAADAAIEBQYBBwj/xAA5EAABAwIDBQYFAwMEAwAAAAABAAIRAyEEEjEFBkFRYSIycYGRsRNCocHwB1LhYpLxcoKy0RQVM//EABoBAAMBAQEBAAAAAAAAAAAAAAECAwAEBQb/xAAmEQACAgICAgAGAwAAAAAAAAAAAQIRAyESMQRBIkJRcYGhExQy/9oADAMBAAIRAxEAPwCc0orUFiOwL5g9gI0IoHQnwBP0FymsCy36iY/E0aLDRquZTeclTLYzBc3ti4Bg2/pCfFDnJRJylSsJi/1CpU3lopudBgnMAeE9mD7qRR/UTDuMBlU8e63z+ZeU4zB1KdOm94gVQXsk3LZjMek8UqO13tZDTld+4HVtuwRpFh6Bej/TjWjn/mPd9mbXo1//AJPa48W6OHi03Vi1i+d8NtBzCCCWngQY8bjRbTYn6j4ljMhArWIYSCXA8CYu+LmCoz8Vx6HjkTPWG00QU0DYtZ1TD0nvEPcxrnCCLkXsbjn5qeGqHEewQppwYi5V0NTcQAwxdyImVdyo0YFlXUTKktRjD0wpNNqHSpqZTprlLMdTYo+2d36eLpfDqzlzZhBgyA4D/kVPpsUljE0bTtCMo9t7mUMVRZTeHN+GMtN7SMzQGhsXsQQBIPjYrybfHc6pgagBl9J3cqZYBtLmuucrhynS697a1VWP3cZXdnrnO4QWsvkYWzBa0m7rntETppounH5Lxd7ROWJSPEq+6+JpU6dR9J4ZU7stN5bmAA1MiTpw4KFg8c6jVa9hLXMcHNI1BFwZC9rxW51J7mua57XMJcHGpULs1u017nHK6w5yBdUG9W4wqUXZGA12yWvEA1byQ8AAFx5wL34qsfPxyaUvYHgaVo3+722W4vDsrsEB8y0mS1wMOaTxv9IVkAvNP0cx4Z8fC1MzKwIqBjnWLYAdkboHCxMaiDwK9OhCceMmjRdo4GrsLoCcAkCNhKE6EOpiGt1ICAR0JKFU2qNGNJ9v58kkvNGplBSpKUxibTYpDWrnSKNnWBHY1MYFEx+0xTe1vGMx8JgfVFulYErZfsDWtjVRcUwcFnMPt8moWPN+80828Y8NFb0cVKhOd9opxaOhsG8x6W+yGXCbeU8uSLVeomf3XOxkQGbuUDjqWLu2oyS6ACHkiA506ET3hcrZBZUuupuHxGYQ55AEW5+l114c7fwy39Cc4e0XFTFMbq4KO7aZNmNJ6lBZSA7rCerrfTXW/sjfCcRd0dGj7n3XS5MnQKp8Q954aOQ9Y/IQ2sZq1rnnnw/uOot9NApdLBtHCepufUo4YhxbNZCDKjv20x07R048J9dNVxWGVJNwNZRMaitCGDCGce0WHaPT/vgohJrQsVtvFl2KqxIykUx/taCT6uctScQ8jQMHN30WD2vXd/5lSmDmJOfMP6o18JHoUWrTRSGmTaFEVAGuB5giQWnmDwKtcLUq0rE/EbwIs8eI0d4hZWnsGpVcXF+W9jaT1voPBaHYrKzexVh4HdeDc9COK5ppVp/guy8oY9r9D5cfMFELlGdgg7UX56H1Q30qje67N0d7BwXMxaC1DdS9lGKg6yPz0VW3aDdHS13I/Y6FS9j1ZqtvxT4/9I0lpmlDE8NXYXV69HIchdhKEkTCSXCUljGUyA65n+Nh/Nj/AIRWMdzDf9Ik/wBx8k5rUZjVxooNp4Uam55m/jqsPvDimuxT3sEEQwni7LInpp7c1var8rHO/a0u6SASPqAvHxtOapEGxk8jYR9lSMW7oMXs0eExP1Vzha6y2Dqmyvtn4wDlMLmyKjo9Gkp1JXHoGDryuvxTQ65udOoHAdVzNC0Mr0gQZEqbu5sstcanyxDR10J/OaFna5tjw5HyVvspw+EByJn1/PRX8aKc9izk0qJ8pEphK7mXpHMOlNc5NLk3MhZh5KSEaiSFmKkIjShhEC50OyNt+oG4WtPFhHmbBePEj4jvL2Xrm8dIvwlVrQSS2wAk2IJgcbDTovINoYd9F5LmkB12kggOAsHNJ7w1uF04ldhTpF3hqnojf+3DTDbu0/yVlDjnutMBWGBw7TGYmPGEJYUtyKRnfRdYvaNYgEPgdCLA8Ofnr0XMDvDUHZiTFnE9ryk/Zdw+CoaB2Ym1tR5gJ53aabg25FQ5Y6pr9FKZaYXeIgkOjO42MwBxvHC/BXeC23LnZHQGwDE3IuSR1WExWwHgS1wBmOQDTrCvMJTNNgLe6YuTyEKGSEEri9jJXpnoeAx/xGmRcRPmJGuik51mt28bmJEgyOuo5epV78RXxzbjs5Zxphs6456AKi6XJ+QtDy5JCzJJbMQ08FBlPDkqCHzKm3u2McVhXMaAagIcyTF+IzdR9YVoCnhyZOnYDwqpgHsqfDe1zH/tcIIm4KLVwrmmdQvQN/8AYJqMGIZ3qbYeObAZDhb5b+R6LMGiH0w4QJHHRdTzXTHhG0Q8DiO0LQRqtZg8QC1YhlUtffUeY9VotnYmy5vJx+y+N+i/aQbEA+KlUoiOGn4FSPxMBStnYyVwOLqyhOpnJN4vPL0I1VthtqACHyYOutte1xsqU1gdRpfw6hEc5rS0Q6CTpy8dbSQjFuIkoqRqGuTs6pae0jAAEwIJjWPays2PkAjQ6eC6FOzncWgspJhckmsUiAogegSnArBC504OQAU+VgUEMEEHiI9dVgNrbkVqdAilUFQNMhsEEsiecEjlxjyW7zJFyeM3EJ4rSqh2vZPCBdW+CeQLlaPezdEPJr0nNpu+cOsHHgQQLO6cVlMRgnt7DnjOWzAm0cCV0ycci0xotodW2tLso04q32TidFjaByuutFsx/GbJc2JJUh4TtmjxVY5ey5zX/KQBrIi3irbZ7cpmq7tawJOmgk2H2VHs2pnfmPd0BidNT1gfUqbWxIDSXGAPzzXnStfCV7JlXaJZp1jQ666i/jqg4XFvdVHafMz3jEcbG0Qqlu1mO1nwU/Z+LaNCB5kn1KeONrsDa9GqFSUlAo4gHikmIUFzXXQ5CzJwciAJmTg5BzLocsYIXLhehFyhbU2gKVMmYcRDfHwW7DRXb048EimSQG9p0GJPytHusbg6xc97z4D3+yLja73B7nm5MeZNyE+lhsrAOd/sF1JKMfuH2V9XBEvEDVWmHwpnJpET4cST0QgCHtcDoIge0qy2e0klx5+v8BDLN0NGOyypNDGwNB7flyqHamPNQwO6NBzPNWG0XnIQPNUoClgj8zGyOtCpMKs8Cy4UGmy6tcGIhVmyaL7BvsuoeH0lJc4xZSuhyECnNcsKFlczpuZNzLGH51id4Nqh9Qi2Vhy8OF9FsSVV4rd3DvMmmA7m0lszxMap4OKezGVc5roEtgXuR666IGK2k2bX4W4COan7wbvsoUg8Oce0GmYi4MaAclRfCHRdUYxasFvoK7aB+UAcyTP+FebL2mHCDYgafS3NUOHpBzoOgE6xxWmwFBoaCAB4dOvFS8jilVFMd3Z2syWO8JVUG3V86C13gqYtupYHphyLY+gxWmFH5/KhUArCi0ppCIsqKSbTMclxSGJycCg5k8ORFHkpOehFyRKBhznJFyG5czLBKfeymH0MpIBzBwk6xMx6rInBxeWnpmC3eOwDKzcrxN5BFiPArCYjChtRzRoHEDTQEgLqwy1ViyWyTs7DQ6ekHT24rQUDDYyk8rj0VBhsHP4FZs2YR8xHopZqb7KQ10TmggGWuHofZQKjYJjmk7CEGC9xtzXS1LBVs036DYcKfT0UCgp1NyMhUTWPSTGuSUwhw9OzrqSIDhelnSSWMNL1zOkksYhYraQbIAOYXFrac5WZe1ocbXSSVUqMEoVgLhcfjzmAHNJJFJWa9EnD53TMEA3uePKy6XJJIRezSC0ipjHJJISFQdj7LqSSQY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6" name="AutoShape 18" descr="data:image/jpeg;base64,/9j/4AAQSkZJRgABAQAAAQABAAD/2wCEAAkGBhQSEBQUExQVFRQWFxwUFRcXFBQaHBYXGBQVFBQUFRQYHCYeFxolGRQVHy8gJScpLCwsFR4xNTAqNSYrLCkBCQoKDgwOFw8PFywdHR0sLCwpLCopLCwpLiktLCkpLCkpLCwpLCwsLCkpKSksLCksKSkpLCkpKSksLCkpKSkpLP/AABEIALYAeAMBIgACEQEDEQH/xAAcAAABBQEBAQAAAAAAAAAAAAADAAIEBQYBBwj/xAA5EAABAwIDBQYFAwMEAwAAAAABAAIRAyEEEjEFBkFRYSIycYGRsRNCocHwB1LhYpLxcoKy0RQVM//EABoBAAMBAQEBAAAAAAAAAAAAAAECAwAEBQb/xAAmEQACAgICAgAGAwAAAAAAAAAAAQIRAyESMQRBIkJRcYGhExQy/9oADAMBAAIRAxEAPwCc0orUFiOwL5g9gI0IoHQnwBP0FymsCy36iY/E0aLDRquZTeclTLYzBc3ti4Bg2/pCfFDnJRJylSsJi/1CpU3lopudBgnMAeE9mD7qRR/UTDuMBlU8e63z+ZeU4zB1KdOm94gVQXsk3LZjMek8UqO13tZDTld+4HVtuwRpFh6Bej/TjWjn/mPd9mbXo1//AJPa48W6OHi03Vi1i+d8NtBzCCCWngQY8bjRbTYn6j4ljMhArWIYSCXA8CYu+LmCoz8Vx6HjkTPWG00QU0DYtZ1TD0nvEPcxrnCCLkXsbjn5qeGqHEewQppwYi5V0NTcQAwxdyImVdyo0YFlXUTKktRjD0wpNNqHSpqZTprlLMdTYo+2d36eLpfDqzlzZhBgyA4D/kVPpsUljE0bTtCMo9t7mUMVRZTeHN+GMtN7SMzQGhsXsQQBIPjYrybfHc6pgagBl9J3cqZYBtLmuucrhynS697a1VWP3cZXdnrnO4QWsvkYWzBa0m7rntETppounH5Lxd7ROWJSPEq+6+JpU6dR9J4ZU7stN5bmAA1MiTpw4KFg8c6jVa9hLXMcHNI1BFwZC9rxW51J7mua57XMJcHGpULs1u017nHK6w5yBdUG9W4wqUXZGA12yWvEA1byQ8AAFx5wL34qsfPxyaUvYHgaVo3+722W4vDsrsEB8y0mS1wMOaTxv9IVkAvNP0cx4Z8fC1MzKwIqBjnWLYAdkboHCxMaiDwK9OhCceMmjRdo4GrsLoCcAkCNhKE6EOpiGt1ICAR0JKFU2qNGNJ9v58kkvNGplBSpKUxibTYpDWrnSKNnWBHY1MYFEx+0xTe1vGMx8JgfVFulYErZfsDWtjVRcUwcFnMPt8moWPN+80828Y8NFb0cVKhOd9opxaOhsG8x6W+yGXCbeU8uSLVeomf3XOxkQGbuUDjqWLu2oyS6ACHkiA506ET3hcrZBZUuupuHxGYQ55AEW5+l114c7fwy39Cc4e0XFTFMbq4KO7aZNmNJ6lBZSA7rCerrfTXW/sjfCcRd0dGj7n3XS5MnQKp8Q954aOQ9Y/IQ2sZq1rnnnw/uOot9NApdLBtHCepufUo4YhxbNZCDKjv20x07R048J9dNVxWGVJNwNZRMaitCGDCGce0WHaPT/vgohJrQsVtvFl2KqxIykUx/taCT6uctScQ8jQMHN30WD2vXd/5lSmDmJOfMP6o18JHoUWrTRSGmTaFEVAGuB5giQWnmDwKtcLUq0rE/EbwIs8eI0d4hZWnsGpVcXF+W9jaT1voPBaHYrKzexVh4HdeDc9COK5ppVp/guy8oY9r9D5cfMFELlGdgg7UX56H1Q30qje67N0d7BwXMxaC1DdS9lGKg6yPz0VW3aDdHS13I/Y6FS9j1ZqtvxT4/9I0lpmlDE8NXYXV69HIchdhKEkTCSXCUljGUyA65n+Nh/Nj/AIRWMdzDf9Ik/wBx8k5rUZjVxooNp4Uam55m/jqsPvDimuxT3sEEQwni7LInpp7c1var8rHO/a0u6SASPqAvHxtOapEGxk8jYR9lSMW7oMXs0eExP1Vzha6y2Dqmyvtn4wDlMLmyKjo9Gkp1JXHoGDryuvxTQ65udOoHAdVzNC0Mr0gQZEqbu5sstcanyxDR10J/OaFna5tjw5HyVvspw+EByJn1/PRX8aKc9izk0qJ8pEphK7mXpHMOlNc5NLk3MhZh5KSEaiSFmKkIjShhEC50OyNt+oG4WtPFhHmbBePEj4jvL2Xrm8dIvwlVrQSS2wAk2IJgcbDTovINoYd9F5LmkB12kggOAsHNJ7w1uF04ldhTpF3hqnojf+3DTDbu0/yVlDjnutMBWGBw7TGYmPGEJYUtyKRnfRdYvaNYgEPgdCLA8Ofnr0XMDvDUHZiTFnE9ryk/Zdw+CoaB2Ym1tR5gJ53aabg25FQ5Y6pr9FKZaYXeIgkOjO42MwBxvHC/BXeC23LnZHQGwDE3IuSR1WExWwHgS1wBmOQDTrCvMJTNNgLe6YuTyEKGSEEri9jJXpnoeAx/xGmRcRPmJGuik51mt28bmJEgyOuo5epV78RXxzbjs5Zxphs6456AKi6XJ+QtDy5JCzJJbMQ08FBlPDkqCHzKm3u2McVhXMaAagIcyTF+IzdR9YVoCnhyZOnYDwqpgHsqfDe1zH/tcIIm4KLVwrmmdQvQN/8AYJqMGIZ3qbYeObAZDhb5b+R6LMGiH0w4QJHHRdTzXTHhG0Q8DiO0LQRqtZg8QC1YhlUtffUeY9VotnYmy5vJx+y+N+i/aQbEA+KlUoiOGn4FSPxMBStnYyVwOLqyhOpnJN4vPL0I1VthtqACHyYOutte1xsqU1gdRpfw6hEc5rS0Q6CTpy8dbSQjFuIkoqRqGuTs6pae0jAAEwIJjWPays2PkAjQ6eC6FOzncWgspJhckmsUiAogegSnArBC504OQAU+VgUEMEEHiI9dVgNrbkVqdAilUFQNMhsEEsiecEjlxjyW7zJFyeM3EJ4rSqh2vZPCBdW+CeQLlaPezdEPJr0nNpu+cOsHHgQQLO6cVlMRgnt7DnjOWzAm0cCV0ycci0xotodW2tLso04q32TidFjaByuutFsx/GbJc2JJUh4TtmjxVY5ey5zX/KQBrIi3irbZ7cpmq7tawJOmgk2H2VHs2pnfmPd0BidNT1gfUqbWxIDSXGAPzzXnStfCV7JlXaJZp1jQ666i/jqg4XFvdVHafMz3jEcbG0Qqlu1mO1nwU/Z+LaNCB5kn1KeONrsDa9GqFSUlAo4gHikmIUFzXXQ5CzJwciAJmTg5BzLocsYIXLhehFyhbU2gKVMmYcRDfHwW7DRXb048EimSQG9p0GJPytHusbg6xc97z4D3+yLja73B7nm5MeZNyE+lhsrAOd/sF1JKMfuH2V9XBEvEDVWmHwpnJpET4cST0QgCHtcDoIge0qy2e0klx5+v8BDLN0NGOyypNDGwNB7flyqHamPNQwO6NBzPNWG0XnIQPNUoClgj8zGyOtCpMKs8Cy4UGmy6tcGIhVmyaL7BvsuoeH0lJc4xZSuhyECnNcsKFlczpuZNzLGH51id4Nqh9Qi2Vhy8OF9FsSVV4rd3DvMmmA7m0lszxMap4OKezGVc5roEtgXuR666IGK2k2bX4W4COan7wbvsoUg8Oce0GmYi4MaAclRfCHRdUYxasFvoK7aB+UAcyTP+FebL2mHCDYgafS3NUOHpBzoOgE6xxWmwFBoaCAB4dOvFS8jilVFMd3Z2syWO8JVUG3V86C13gqYtupYHphyLY+gxWmFH5/KhUArCi0ppCIsqKSbTMclxSGJycCg5k8ORFHkpOehFyRKBhznJFyG5czLBKfeymH0MpIBzBwk6xMx6rInBxeWnpmC3eOwDKzcrxN5BFiPArCYjChtRzRoHEDTQEgLqwy1ViyWyTs7DQ6ekHT24rQUDDYyk8rj0VBhsHP4FZs2YR8xHopZqb7KQ10TmggGWuHofZQKjYJjmk7CEGC9xtzXS1LBVs036DYcKfT0UCgp1NyMhUTWPSTGuSUwhw9OzrqSIDhelnSSWMNL1zOkksYhYraQbIAOYXFrac5WZe1ocbXSSVUqMEoVgLhcfjzmAHNJJFJWa9EnD53TMEA3uePKy6XJJIRezSC0ipjHJJISFQdj7LqSSQY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 descr="palla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4142105"/>
            <a:ext cx="1790700" cy="27158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18870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implore</a:t>
            </a:r>
          </a:p>
          <a:p>
            <a:pPr>
              <a:buNone/>
            </a:pPr>
            <a:r>
              <a:rPr lang="en-US" dirty="0" smtClean="0"/>
              <a:t>=ask for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17346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nevermore</a:t>
            </a:r>
          </a:p>
          <a:p>
            <a:pPr>
              <a:buNone/>
            </a:pPr>
            <a:r>
              <a:rPr lang="en-US" dirty="0" smtClean="0"/>
              <a:t>= at no time hereafter</a:t>
            </a:r>
            <a:endParaRPr lang="en-US" dirty="0"/>
          </a:p>
        </p:txBody>
      </p:sp>
      <p:sp>
        <p:nvSpPr>
          <p:cNvPr id="31746" name="AutoShape 2" descr="data:image/jpeg;base64,/9j/4AAQSkZJRgABAQAAAQABAAD/2wCEAAkGBhQSERUUEhQVFBQUGBUXFxcVFBQWFBcVFBQVFRQUFBQXHCceFxkkGRcUHy8gIycpLCwsFR4xNTAqNSYrLCkBCQoKDgwOGA8PGiwkHBwpKSwpKSwpKSksLCksLCwsLCkpLCwsLCkpKSkpKSksKSwsLCksLCwsLCwvKS0pLCwtNv/AABEIAMIBAwMBIgACEQEDEQH/xAAbAAACAwEBAQAAAAAAAAAAAAAAAgMEBQEGB//EAD4QAAIBAgMEBwYFAQcFAAAAAAABAgMRBCExBRJBUQYiYXGBkfATMqGxwdEjQnKy4fEkM1JigpKiFBVzwtL/xAAZAQACAwEAAAAAAAAAAAAAAAAAAgEDBAX/xAAkEQEBAAIBBQACAwEBAAAAAAAAAQIRMQMEEiEyQVETM2Eicf/aAAwDAQACEQMRAD8AlAAAAzdtxm1HckoZu7fcrWNIhxUbpeInU+afD6YeEw0nJSdVySbySSV7W4d5fsPunDFbtqJYSSJRbEUEaIJos2IZohLNisyZQInKzd4u13mn9CSNePO36k0Ja2yeo44HUifd4iti7TpGxIvrIkkIo5+BO0aEmKzVwvR2pUjvXiuSbd38MiCpsKsvyN/pafwWYeURpQuMcqU3FtSTTWqas/FM4hkH9erHUxfXqx1EA1/X9RJM636/qJcIl24XOBckExE+q+5+rktOVoR7lzK+LfUfgWPyr7heBOTYWu9+P6o/NHqDy2GX4kP1R/cj1Jr7fisPdcwAAGljAAAAAAAARYjgSkVfgV9T5p8PqKzFHOWMTUSxzdHtmdsQIiaIahPIiqAZnQeclyfzJXBPVEVGF6sle11fy/qWJUpLhfu+xTnj7bunnPGSoXhUvdbj3MOuuUvg/NDqtzS8iROL42fmvuviJuxZ6qp7a7tuyXxPQ7KwdOFaFKrG9afuxei4q67lJ/6SbYnRudRqpJbsVo21Zu63Wuaz4HpMH0Tp0cTUxcpOVSUd2O9bdpxst7d7bK1+WXMfHHy5U55ScJcTgVGN5Z8ElZIzo4V713eK4Z5+tDF6QdOIUq6ik5LRu/G/5Y8Tco4jeimnvKSumtLPNWEzxRjbpl7W2OqzvvWmrJNrJrtfGx5jG4GdKVpLudnZ9z46npcbtKNNrfaSvxy4NX9c0JUqwr0929002nnk1xV8xcc7D+Pp5VSGTOVKbi2nqnY6i/aNFkzlhnELANOHDpxEjSHGPqrtaLMmVsZ+Rf5iepIn9InNPhv7yP6o/uR6k8rhX+JD9Uf3I9Ua+34rB3fMAABpYwAAAAAAAEVfgSkVfgV9X5p8PqIDjQyONGJpKjrQMGyExHIhqEzIqpBmUp2rrvX/ACTRsJHnsdO1bvjfxi7noMPiYzXVkn2cfFB1MeKuwyP7JPVfUb/t8eDt3qL+FibD4dzkoxzbyPRUuhr3c6iT5JNpd7uVG8tM+OOc6UKLurSgrxsvdeVssuWmrPT4SUJrckm1bi7+J59bDlHejNr1x9fEge0KkbLWz1vno02+3P4BcvHkWbiv0i6GUJ4j2qlKNs7Rt4tX0fmXcMoUIxjBXgrJXemWWYqx0pa5rk7O3cSVKanG2l/gynLK5cLJ/qttfBRqxfVSb+fMpUbw3d+1kpWUdL5fDUvK8cpZvnlmV6+Fb3W9L/TgV7tWTKSaYO3LKrxzjFt2yvb7WKUXfR39cjSx/WnJ+Hll9CnPCp8C/HL1o0x3EaR0HQktJeDzI3JrWP8At+w2xcTyRxRCM09H4PJjtWJ2VWxMOtDvZ2qSVnnHxCSGmRdFwb/Eh+qP7ketPK4an+JD9Uf3I9Ube3vquf3fMAABpYgAAAAAAAEVfgSkVfgV9X5p8PqIkcYyBGFpKxWO0KwSRohrEzI5ogzzm2sqkJetbfYqOVpZO3cX+kMPd8foZu9o+w19P5ivLl9i6IbEjChCdR79WS3t536u8uqlnbLmaNfH1Iys0lo07Nxdvei2tHyfbpkYnRfbPtKMHySi7aJxVrZaHpqVS6uYsvbQ87idourWjGnm+spW4Lgn4jYno/V1i13GpRw0YTbSSu76c9X5mpdeYnjvk3nrh457KqL3o2fYPRoOOrv2aP8Ak9Q4O2WZRxGBbF8ZB5sp0IvVeu0g2nK0LLXgaUsO46rzMvGybln4fUnxErzFbDzj70W1zWf8kSaeh6KSK1fBRlqvHR+aDxi7Hq2csZwFcC7W2a17svCX3RTqwlH3ovvWa+Atwq6dSVDUw8XqivLDyj7ry5PNFtSTO2IlsWalZ2+7q6t28CT1kWJRzI3QT4eWQ3kXwGFfXj+qP7keoPM4aDU45360de9Hpjf2t9Vy+9mrAAAa2AAAAAAAABFiOBKRV+BX1fmnw+ojudOJHTC1OHGhgaIERNEckSyRHJkGYHSPJQfa/kY9KWXc39ze28rxj3/QxadFcjZ0fhVn9PV9C5STlZ5Wvbu5H0LZtdtHk+i2EUaO9xZt4Otuu3wMXUv/AHtqk/5ehqwyvy+R2FfITDVd4WdHOwuyJI17HZ1bkPsmRvIkHqNevoeex7TqNJ6Wy+JrYmvZX4Z5ny/buP38RKcW1osm73WTzQ+GPldDevb2W6RygYOysVi3bq70edTLLslr8z0UU7Z68bO68yMsfFZLtWlAjcC24iOmIbbOrYKMtY581k/gVJ4Br3X5/c2JUyNwA0ysYk6UlrHxWZC2b0qZBVwsXqk/XMXxi2dWsvDrrx/VH5o9AZkdnJSTTas07a6M0zd2s9Vg73LysAABrYAAAAAAAACVUOLUK+r80+H0iODWFZhaQDOBJgmI6kirUqElaoUakxFkV9pO8fEz6FJyaSV+xK7LWMlePiTdH8O5VopK+fbpxNfSusKryn/T32y8Ju0Yq27lmnr4kVSDuaryivWRHVpp8PIw5zbTKbZ2JfE0m72frgY9Kkr3RpYd5d4QuSdy5HY0L5hCAmKlkORmbcfUcU9cuTs+Jk4TYtKn7sFfm85ebHnWdSqv8Kvb73LzgGN2fWkDgI4E7ic3SdBWlATdLTgLKmQlV3BJUyy4ENWrGOr+/kR/6lDKmQVpKKu2ku1na2Kv7q8X9ihVp3d3m+0ruc/C3Hp28meNTklFXu1n48C+ZcIdZd6+ZqG3tLuVj72SXHQAANrAAAAAAAAAWYwsyvq/FPh9QjFaGCRhaUbIalQlmylWkRTRDWqFOpMevUKrkEi2Ryqrq2vceg6K7IqRqKc47sVonk2+GX3MjZcrVqb/AM8fmke8psfzsx8R4+9rc6jtdeu4WnJ3zEpvqsWN8jNafS3KlxQ1Gs1rkFGoSOMWiUH/AOt4XzM7aGPbyj49h3EO3EoVprQXLLUTjil2dTu+5L4mhulfY9K0L822Xmi3Cei5X2gcBHTHniYp2vnyWbXfYr1MY+CsTcpBJaaUCrVxKWiv8vM5O71dyNxKr1N8LZ0/2hq1JS42XKP/ANa/IgdFL1n4st7osoFNtqyeuFT2ZHOmXdwSVMg21BU813r5lwWUBjpdlxXP727sAABuYAAAAAAAACzGOSK+r8U+H0RnGzthZGFpQ1TPrs0ZmfiURTRm15EFyXEFfeHkWSrOFnacX/mi/wDkj3VKofPYzzXeuzM9ZQxdxM/R8ZuN2GIfgTwlzKEKuSJqcjNb7PpoUaiQtefaVKb1GlNE+Q17R1anl6yM7GYiyfl6ZdrttaW+XYZVai5Oy7c+HmVWnxj0OFxdqcVBcFm+7Wy/gWpeXvNvs0Xkv5IcBK8F2ZeRYZb5WxHjIjjSSySSRxwJLCsUyNxFsSMACJwFcSVnGgCJxEcCaxxxICrOBEW5rJlQ6HZ8Vg7vmAAA3MQAAAAAAABZjCVWV9X4p8PqOXFZy4NmFpRyKWKRcmzJ2jtOEMr3fJZvx5Ec8JiliTMr4tRdlnLkvryHr1qk7/kj5y8+BzD4G2mS58WXSans3u8IqFJyleWb4L8sfXM9NhK92lbMyoRUbI2ej+HUq0U+a+BT1MttHTwuM29DGm4xSZJQqZm3W2apGVX2e4u6M2WNiZlKnpQG9lqtH8RMHUy9czRjRb+ASbFrNVLnmQ1IrlpyWpvR2amLiNlxtrYPClucYWAqXT7y2iOGHUJSS5/S5IRJpbyGjjOnLEgrRywwWAFsc3RzhCSsRoksKAQ1Fk+5lI0KqyfczPOh2fFYO75gAANrEAAAAAAAAirytYlM3beGc1FKUo5u+7x01ZX1fmn6f1BX2hCHvSS+fkZ9TpBfKlCUu15IbCdHk3lFyfN3ly8OXmjVp7IUUt+Sj2a+Vvpf52w3Ua5GBKlWq+/LdX+GOXm+JcwfRp2yjZc39P4N2m4x9yH+qfPg0lqv9r+hUm5au+d7cNOCK8urpbj06x6mz6cP877LNd64ebMzE05Ps7tfPh4HpZ0EypiMFkVfy1fjjI848Ou58+JtdEYf2mDbeV/k7FHEUrMs7Gr+zqwlpZ5sbyWa9PqsZ5EFWKepTo4zTu9Mapireu8a3bLpVjhLTnbTL7mrhJGdHaUEnfJ/Ms4SvdLtzFx1+E2VqbxUx1fci28yaM833/NXMvbk3u24Me+oST2oYOtvpyet3/HwJ2QYSg4xu8rv4EykilpgCx3eOEANnGdC5KSgzoMEEZwZishJKuj7n8jONGro+5/IzjodnxXP7vmAAA2sYAAAAAAAAc0tVvPgrXz+S8f6As43KevddO2LejN5yCeJk+KS5LN2fBt5c9Fx77pFcePNtt+bzGUBlA49tvLqSScFsMhlAZU7fft9NCpc3RZRuiX2L5ea4cx44cNJee2jhHwKNHDybyR7aOEVm2slr/Ju7K2XSjGMnCO80nzt3FmMt9JvU8Y89gVOFKPtPrfxI8Vi1u33j1m0XDdd0rHz/bOHnO+51V8X9gzmiY3yvtmYzbFpZM2ti9J49SDyby7Ow8lU2e4PNMWKsNJPwuuO57fX6Va+fdfw0ZJWoprM8Z0b283aNR2f5e1aeOaZ66liLoaXfLLnh41Hi/dfYjKjUNmpS6r7V4mHSF6hunVmI6ZHCQ1xFhjgNPzB5agkAcuDYAMVjHACKpo+5/IzjSq6PufyM06HacVz+75gAANrGAAAAAAAALAPAo7j+uruh/ZHFAdQOqJJGmch1CKJecf7PD/y1f2USGFInjAaekWbamHw0Eqd4Qlf/poveu8pqrv2zyeS7iTD4aDaapwulXVs0nuJOF7vXPXiZSRLSm43txTi+6Ssy2Zz9E8L+2tGjHNTShdUfaJZKP4rTy4dXdbXC41OjupJxjCyq2gtN2NO8Hrwlez4mOkPEnz/AMH8f+tHE4SHsd5x3nu33rRyqN6b2/zy3VHTzMvA4aEoylKKfsrzaf54uLUYvn+Iof72dqETk91xWkrXyV3bNK+tr527Cu5S3ek+Fk5dxGzKbp3lTh7NQpONT80qjcN+Ld89aicbZKKffl7d6KQjCo1FQbrvcat/dbs2krP3NLdxZdDsEdAXz/w0xsvJHsqbo0WqVKpKnh5Kkt1LfrLFTvGVmt9qlKVTdesnezvY1NjVlKvGDSi17H2kU7wjUlGDqQTu9G2rXy04GZ7En6L0l15J+9Ulw0t1Uvh8R51PK60XLH1XrN2EoNuN1eSlZR6sUlazlNbnF3zu/IxqeFj+HeEPZP2N6l7SvK3tFe/PeTVskr5HMb1oX4GOTnnx6V4YX9t90Us6lOEZqNZ7i0ajGLhJpP8AxbyvxsSYWlCUv7tXlCnLqxUlFtyUvw3JOzss08vEwEMR/JP0f+O/tuKgt3qRhOa392OcotKtJNpN9a0UrdjuWZUYSnNuKk96CaW7JRh7KGabnHdV95b+drLTj5ps5fmT/JP0j+O/toYzdUKailmpScvzP8WpFXfckU7iXDeK7drsZo+8FxbnLkbSKryfc/kZpfqzyfcUDodpxWDu+YAADaxAAAAAAAAJaP2ACnuP66u6H9kTIekAHIjqp4DIAGBxwAhBkdQANAJEc/XxOgRUomQ1AASmKg2A/wASouHtHlwzjAADHkuXFXb/ANnj/q/9zOQANn+FeP5diOzgCLAtAYAAc4jHAJTHTjAAT+UNXj64FYAOh2fFc/vOYAADcxAAAA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implo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733800"/>
            <a:ext cx="3657600" cy="2739669"/>
          </a:xfrm>
          <a:prstGeom prst="rect">
            <a:avLst/>
          </a:prstGeom>
        </p:spPr>
      </p:pic>
      <p:sp>
        <p:nvSpPr>
          <p:cNvPr id="31748" name="AutoShape 4" descr="data:image/jpeg;base64,/9j/4AAQSkZJRgABAQAAAQABAAD/2wCEAAkGBxQQEhIUEhQVFBUSFQ0UFBIVFA8QFBQPFBQWFhUUFBQYHCggGBolHBQUITEhJSkrLi4uFx8zODMsNygtLisBCgoKDg0OGhAQGy0kHyQsLywsLCwtLCwsLCwsLCwsLCwsLCwsLCwsLCwsLCwsLCwsLCwsLCwsLCwsLCwsLCwsLP/AABEIALQA8AMBIgACEQEDEQH/xAAbAAABBQEBAAAAAAAAAAAAAAACAAEDBQYEB//EAEkQAAEEAAMEBAoHAwoHAQAAAAEAAgMRBBIhBRMxQQYiUWEUMlJxgZGSobHRBxUjQnLB8CQzUxZUYmN0goOTsuE0NUNFVcLSJf/EABkBAAMBAQEAAAAAAAAAAAAAAAABAgMEBf/EACwRAAICAAQFAgYDAQAAAAAAAAABAhEDEhMhBDFBUZEycRQiM2GBsSPh8MH/2gAMAwEAAhEDEQA/ABvmkmT2uM5rHb3IhogARFADoUgU4QIRCfKlSYJCHStOXe9BaAY7ihKVpigQk6SYoAakLilaRQIZxTFIoaQIRCByMoCmAxTEpOTFIQyGk5QlUSxwmStMEAIobREoSgQxchAT2laALYJIE6k6RyUk1J7TAJLMhITgUkILMkEOZK6QKh0iUKSAHCRKZxTJiHSKbMmzIAVpkrQkpCCQlPajJQITkKclDaAGTFNaDMmSEShTJk6EIFImkxTAoEOmpMXJWgBIbTlCEAXBCZgQhK0jps1HRLAMfnc8B1EAXqB+rWiOz4vIZ7Lfks/0TfTH6Xqr8Tf0Qsm9z2MDDWmthvq6HyGeofJEdmQ+Qz2R8lHvDqaH+yJ0/wCu9LMbaS7DHZkPkM9lvySds6H+Gz1D5KN+II40o9+e5LMPSXY6G7Oh/hs9kfJI7Oh/ht9kfJQtxBUbsSe5PMGiux0/V8Q+4z2Ql9Xw+Qz2QuZs59KY4g9uqMw9JdjpOAh8hvsj5JDAw+QzX+iPkuQ4g9qT8SRzRmHoo6/BIvIb7LUjhIvIb7I+S4H4k9qHwpyMwaKLDwSLyG+y1D4JF5LfZCrjiHdqA4hyMwaSLU4aPyW+y1CcNH5DfU35KrOJd2pjiHdqdhporOmWHazdOaALzg0APJIWYJV30nmJ3YJvxvgqJax5HhcdFLGaGSKRKFM4x7TJrTWgB7TBIFMUAOSmBSzJigRbWkkXJkjoNN0VdTX+cK+L9Fn+ih/eehX5IrjR1WEuZ73DfSiZ3GbTnkxT4IHRs3UccjjI0vDhJYAAadKIBRy4LHUQMRENNHbpxObU3xqu5VuAmH1tjBfGDC1zsglawTAcinLY1irM1NsnaLmkeGR5iW5XNiyUB4wym7vtXNJsbaZJrHR5bbWaEGtNaoLWST9jb8+ixkG3MRDj3xyvzwSPijjc5rG7uaRpcxunEGiNeJpOMm+VClFKrvyTybG2oSKx8Q0/g16VFNsHaTqAx7GkVbhFZNXy4c/cooNt4poMbpWySzYufDxOMbWiNkYJdIWg9agLAsedTbaw2NgY+eHFPkMYc98MjY929jdXBoaBkNd6re628E7U3v5IHdF9p8TtIa/1SX8mNpj/ALkNf6pXWJxDpsI6Rj3ML4XSNcKLm9TMNDpfJD0XMrsJA+WV0rnsa8uNDxtaFdnalmlV7eB6cbq35ZSHo5tP/wAiP8ofJC3YG1AP+Yt/yx8aQYvHz/WA+2cMMJGQPb1SPCXRlwbqLoktHHiQF17YhxQc97Z3RsdLho42NbHIN28sa5xJbd2T6lXzbcvBOWO/Pz/Zxu2NtQDTaDD/AIY/+VzS7G2rf/Gg0dDlDfT4qsMW7EQuhEmJLWvmljzuEAuLdue1x0AD7aR2Uu/Zu9dLmEwmgyEX9kTvs2oBZQqkW1vt4Hki9t/P9mZ+p9rcsX7x8KRDA7XZZ8Ja6gTlIjNmuHirfKKfgUtR9l4Hox6N+WZrohtqXEiQPcHFhiIeBQcHtsj0EFX7gTzKxP0WmoZeN54xrelMBFd2q2rpUsRJSZWDJuCZmumUu73J7S4e5VDMYCuzp/JbYvxO+CyuFlcXBrdSdFvhxuB4nHJvHa9jTxEuoNBJOgA1JKeUtbYLi5w4siAkLT2PcSGt9ZXCZDkLY3UCKLusHS9tVwj0I70AxNBmWgG0S0DK2xVaehKjXC4OKVy3Z3b88BGxutU+WR7r7w1oCMSOJDWxRyEg/u5Jm1XG7BGg1KgbgiA10jsmcZmtPjFvaRyvlfFSFrbFF1jmaOn5J2dOhh8soLpgBZDmcfGyuafM9unrpLNa0DcWxzWkgHKHUAGjM55GZx5X1Wj0Kjx2GDLdGK1Ns5acSByU3ZhjcDGrgAntRRyWEYQeTKLTotgntRgpFyRujQ9GNS/+7+a0L4ws50Rd1pP7n5rTPcsJcz3uFf8ADH/dWZPARAbXxB11w0N6tuwezjzWr0WLwgrbM/8AZ4K81nitrlv5WE59PZGsOvuwXMWUds+SefGskhdHHKMOYpiWGpYg4ZwAbBBLSPwntWwr9aICknQ2rMDszYeMOHD5KGKixU+IaXZS2UuFPBI4NcC4cNNOxWWMxGLxUMkTcK/DukaWOlkkhcxgdo5zcpJfpyoKf6wnGNnhc5jItxvYfsy4urquLnWPFPEVwPJU+C6UYibAiZhiEzp2QtblcW5nODaq+NODr7PWtfme9f5mXypVbNBjsIYsI+KJhkLYXRsZbWl3UyCydOd+hU2GxuJw+Gw8ceBfI6NsbHgywNbTW0crgSTr2gKyOKmmkcyJ0bGwkMklLTIXzZQXNjZYDQL1JJ41WiCXHzNcYJHNEjo5JIZRGcjmsoODmF2jhmbwNG77lC7Mtozx6NS+BONzeEOL5t1nbl8KLs2YDgdaOp5K5xks0kMGaB2feQPkaHMOUxuDnG7APDQd6rsPtzFtwjMVK+B7XMa7ciN0byHEU1kmY2/XhlXTjduPinnY4tcGshMLGMO9kklzhrAM2tZNT2HWlbzNkRypdTo2217nwEQOlEbnyOrdaHduaGgOOpt3u4ptn4yZ8wG4MUORxOYMa4SWKoNJBB19S7dl74tucszENOVgIDTWozE9b3LrJUN1sapdRFygl4FG4qCeTQpIox/0ayZoJDz3jbOvERR9q1zljvo2f9hMOyeTWgPuM5LVuetcT1MxwX8iMr0+PVi/E/4LLbPfqaunaH8HMelaD6RJOpF3uf8ABUWAFDjWg7B8Qt8NXFI4MWP87l7fotN4SCOWunGhpoDy4Kw6PmJjnzTUWwBpYxzSWyTuvdtd3CnOo8cqp2u/XJW+LxUJysYSYYWuFstu9ncCDI6x5wOwDSlMtjdcjhlxW8eXuJdrZviSTdk+dTRzWO8myb5dlKsfKCTXVHZxUsOWtSSTwIoAehIqzuM/HVTYMukIY0ZnOIyi6BPf7u5VhcR5kTJq4ehKh2dOjTpqDWvKyLXRabFEOcSG0DeUXmptaDN2oYn2Aho8vjoU1JdS0LkyElCXKGYxNH0Rf13+Zv5rVPOnH8lkOiB+0d5m/mte5YS5nucJ9Ffn9sxcDh9dTXpeGh7T2rZDz+7VYxjv/wBuQDT9li5A6662tmNBx4Kp9PY1w+vuw77/AHIJHUCsz0q6SSYSSEMYxwkzZ3OL/smAtbmdQ0bbhr3HRdu2tpvjMccTBJNLnytLsrGsZWZ7yNcoJHDjanIysyKnp5smaeJjsPmErSY7bxMM1NkBJ5cD6Co49gPZjmAWcOxrZqrqjFMj3DbP4ADSsJMfi4nwtlijlbK9rDLEZG7sG9XRuBsd9hFhdoz4gbyFkTYf+mZd5mkberhlPUaeXE81om0vsQ1FuxYSJ2HklBY50cr9617KcWyODQ5jmAXqRmB14m6pRyxGWZs7mOayBkzWD78jpcpe7LyADGgdtlRjbOIIZUEbXOmkhcx8jjlytc4Pa4N6zTl7OYUW1drYnDsle6KJ27i3uZr5Q006nM1beatezVKmO1RW4DYLGYTDyDDhmIhEDiRGBJmYRvBp41i/WppsI52Llma1zXMiw4ieWuyO0k3rHDsNx+pdW0NtzwNBkgZJmtrRC9zjvKJa0tc2yDR1HCuC5jtvE7yaPdREw+Dkhr5SXNlLgMvV4jKSVdye5NQW3/C42bjjM3MY3xu0trxVEjkeY71O56pvrDFP3mWKH7N726vlOYAAgim99Krw+38VI8RjDxhxiZMQ6R7SGu0ynq6G1ORvkXnS5/o1BeuPaEwax5PJrz28ASuPZu1t6XsezdyxmnR5g7Tk5poWO9SbTcBFJm4ZJLPDTKUlGmNytWjN/R7+5m/tEv8ApatSSs70HhyYUf0nyO9Zr8loCVrP1MywtoIx30jO6sH4n/AKlhdoPQrX6ST1YPxS/BqpsBLmY0+hbYfpOTFf8j/BYBw/XapsbiAaaCDlawaXwA7+9NGxul6eYoXRMsXm5VRbrqLB07EOilZzxamm8T8F1F+vHXhYrUeZQSHIO8+5LhXoKTopHTBC5zsuhNcbAGULoGDAGtl10KIqyNLXKYy23FwBBa4DxieYvWgnbtBxaSWtq+4a9w/XFCBllHh3l7QQCSNAC3xQOVHuXLg3dUelFBId3NKdAKaBw6zr0HqKjwzaa3zBTI4eNe0UXRKAlMEzlmznRe9E/wB4fw/mtcDx9Kx/RM/aO/D+a149VrCXM9vhPpL8/sxN1tzXnhme61s3yacFgOkLpMPtdmI3U0ke4a0mON0mvWFad60GG6UNk4QYkaE6wuboNL1Wkot012NMNq2vucU2EfjHYp7JWNZIwYciSB7gI25iSLe37zjrR8Udqqtj7aLhhsUWvkEcT8NicrXlzHBzSx+WrLSLuu5aI9KWNGYw4nldRE0DrrrwQv6VN6x3OJIaRruj1r0sa2mlLlQ3He7JI9vMxRa3C/ag2JZBYZE0tNcus4+SOxceA25Hg4IoMSd1JE0MHVcWyhvVD4iBRuh1eItTnpUx3CHE2MxymFw0HefiuWXpnlv9kxn3eEVg2DWoJSyvlQ263srekG1WTDBGdj42yYgv3ZD8+4ax7WueG8LLmGuOq5tu7fw5w8+GgDiHRODSBK4GZ7gBGLF2ePFWremjP5tixfAbh+p5jTmEh0wBI/ZsXqaH2LgD26kqkmuhm6d/Nz+x1YLAsfupjJJLlFx7w+K4ii4NAGtaWVwbNxIOOxg11ZhADlcAcgkzUf7wQv6ZNF3hsUPPC4KL+WTf5tij/gu+aWWXYpyhtucWHxeGY/Eyy3m38r2kiVttDW1l5VoQocN0mh8KMjzu8+HiBa68zXh5Ibw1NFdsnThgFmDEj/D+ZXHN9IEAP7uWzWtMHxOq0Sb6GblFcpLwdGxpXYjFS4nIWR5GRRlwLS8A2XUdQPmrXa+sMo7Y5f8ASVn3dO4L8SQ8Nbi9XjJYnpZC+NwBouDm0XMB6wrkUOMr5Apwpqzs6HP/AGSKxWju06XorkvVP0XoYaMA2NaNcrVoSlLmxw9KMf8ASMdIPPL8GrL7Knolh0zcD3rUfSENIPPN/wCixRat4ek4MaVYrN1gMBnAA4iuZNk8AB3nT0omNja4l76y0KrMSfRyVLsXbuWmyEt7JBfm1pWeJacuYtD26ddvihvnHD3KZJ2bxkmtjnfExxJz+gCq9KGSYCgNVHLEwgHUWHGra4WKoDQVx70cEMYom9RpZa0Zud9yNh2x3y2AG8Tf6KfD7OfI9rIyH5jQINC+Z14DtK649nureOqNmtPf1GjvF6v9C5MRtQAGLDXTtJJiKe8eSNeq1Csmc4xVyLDbeLY4x4aE5osPmLnjTezurO/zCqHd50mGlX4OIMFLra5Szx8bFeJK2XAKRKElMXLNlou+i78spvyT8VqnY1pXn8U5bq3ik7akvZ71lKNs9fhMfDjh1Jm8OKHeU5xjb1v1c1gDtWXs96jk2zK0aj3pZGdXxOD3PQZMaCeddnHVP4Y0dpXlUvTEtNEOUbum/c5UsGXYPicLueqSYxt8CozjW/7Ly09Nu5yjd00vk5PRl2D4nD7nqRx4QOxw46ryw9Me5yTumPcU9GXYPicPuenOx4UT9oDvXmZ6X3yKjPSsnkUaMuwnxOH3PSH40KJ2OC84PSc9hQHpGewq9KRD4nD7nopxrez4LmfPHr1G68eq3Xz6LAHpAew+tMdunsKeSRDx8M9A8PbyHBCdot7PesG3ajnKQYxx5p5JGb4rDXUtOl8wl3Vct778qykkdK0llLuPJQPZa2iqVHm4uKpYja5HLHHYoqfCzSwHNDI5h7iR8EbIURiKm2gWIdf8qJ/vxwv73RMs+cjil/KjEfcbFH3siYD66tcghKkZCnmZWu11IpN7iHZpXuce1xJ9SsMNEGDRC0UpAVO5zzxHJ7k7XIw5QBFaRiaBDadATSyN0IlJz0LihBSKCconDQoigtBRnNr4GzYVWcCVr547XMcMtY4jRWajL+BFMcGVp/BUxwqeoPOZc4MpvBD2LTeDJjhU9QM5mfBXdiXgxWkOGUZw6eoGYzvg5S3BV87DqN2FT1AzFLuikGK1OHRMwiMwnI5oI10tC6W4dPuU7OaUrOekqXQYkxjTsiwI2oiEYCEhSOxk7UKIIAIFGCorRNKBEwKdR2itRQGhtCQiKBzlkbIGkimLkBSKHcUJKYlRkpjCJQOQkpiUAPaEuTF1ILQARKAlM56jcUwCLkBcmcVG5yKATnKNzknFRlVQBNUrFG1SgqkjObCtOgSBVIzHKElOhKBDWhKRTEqqARTBMUggYQKIFRhFaQEoKe1GCnJSoRpCgcVIUDtViaEZQ5kRQooqwHFAVIgcEqHZE4oLRuCBwToLAJQFyN6icU6HYOZA5yJAU6Cxi5C5ycpqToLALk7QiyoqTE5CaE6YpWmjNsJMShJTEqiQiUBKVpWmISElJCSmMdIIbStABWnBQJ7SGGCnUYKcoA1pKicE6SwQAv5KN4SSQMEoCmSTGQv0QFJJMCNwUZCZJMYyEpJJgAU6SSOgDgJgkkhEjWkUkkxDISkkqQDJEpJJ9QBJTFJJMAUrTJJAK0QTJJjHStJJIR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no late wo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3429000"/>
            <a:ext cx="3251200" cy="2438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Raven” by Edgar Allen Poe,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cold December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night, the narrator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dozing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 thinking about his late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wife,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 raven interrupts his peaceful time by answering “nevermore”  to the narrator’s questions.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Soon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narrator's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turn serious and he fears the bird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demonic being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reminds him of his “lost Lenore” and will </a:t>
            </a:r>
            <a:r>
              <a:rPr lang="en-US" sz="3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leave “the bust above his chamber door”.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92113" y="1143000"/>
            <a:ext cx="8466137" cy="5284788"/>
          </a:xfrm>
          <a:prstGeom prst="rect">
            <a:avLst/>
          </a:prstGeom>
          <a:gradFill rotWithShape="0">
            <a:gsLst>
              <a:gs pos="0">
                <a:srgbClr val="FFFFAB"/>
              </a:gs>
              <a:gs pos="100000">
                <a:srgbClr val="FFFFEB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 i="0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392113" y="523875"/>
            <a:ext cx="8467725" cy="619125"/>
          </a:xfrm>
          <a:prstGeom prst="rect">
            <a:avLst/>
          </a:prstGeom>
          <a:solidFill>
            <a:srgbClr val="00BE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 i="0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542925" y="552450"/>
            <a:ext cx="47664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 dirty="0" smtClean="0"/>
              <a:t>Concisely Summarize the Work</a:t>
            </a:r>
            <a:endParaRPr lang="en-US" sz="2600" i="0" dirty="0">
              <a:solidFill>
                <a:schemeClr val="bg1"/>
              </a:solidFill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493713" y="995363"/>
            <a:ext cx="8255000" cy="64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30000"/>
              </a:lnSpc>
              <a:spcBef>
                <a:spcPct val="100000"/>
              </a:spcBef>
            </a:pPr>
            <a:r>
              <a:rPr lang="en-US" sz="3000" b="0" i="0" dirty="0" smtClean="0"/>
              <a:t> </a:t>
            </a:r>
            <a:endParaRPr lang="en-US" sz="3000" b="0" i="0" dirty="0"/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auto">
          <a:xfrm rot="5400000">
            <a:off x="242888" y="1425575"/>
            <a:ext cx="350837" cy="296863"/>
          </a:xfrm>
          <a:prstGeom prst="triangle">
            <a:avLst>
              <a:gd name="adj" fmla="val 44574"/>
            </a:avLst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12725" y="1835150"/>
            <a:ext cx="4545013" cy="327782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SOMEBODY   =  Identify the author and title. Give the main character and setting.  </a:t>
            </a:r>
          </a:p>
          <a:p>
            <a:pPr>
              <a:spcBef>
                <a:spcPct val="50000"/>
              </a:spcBef>
            </a:pPr>
            <a:endParaRPr lang="en-US" sz="1200" b="0" i="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 WANTED        =  Identify what the main character </a:t>
            </a:r>
            <a:r>
              <a:rPr lang="en-US" i="0" dirty="0" smtClean="0">
                <a:solidFill>
                  <a:srgbClr val="FF0000"/>
                </a:solidFill>
              </a:rPr>
              <a:t>wants</a:t>
            </a:r>
            <a:r>
              <a:rPr lang="en-US" dirty="0" smtClean="0">
                <a:solidFill>
                  <a:srgbClr val="FF0000"/>
                </a:solidFill>
              </a:rPr>
              <a:t>/goals.</a:t>
            </a:r>
            <a:endParaRPr lang="en-US" i="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i="0" dirty="0">
                <a:solidFill>
                  <a:srgbClr val="FF0000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BUT     =  Identify conflict that the character  faces. </a:t>
            </a:r>
          </a:p>
          <a:p>
            <a:pPr>
              <a:spcBef>
                <a:spcPct val="50000"/>
              </a:spcBef>
            </a:pPr>
            <a:endParaRPr lang="en-US" sz="1200" b="0" i="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i="0" dirty="0">
                <a:solidFill>
                  <a:srgbClr val="FF0000"/>
                </a:solidFill>
              </a:rPr>
              <a:t>SO    =  </a:t>
            </a:r>
            <a:r>
              <a:rPr lang="en-US" dirty="0" smtClean="0">
                <a:solidFill>
                  <a:srgbClr val="FF0000"/>
                </a:solidFill>
              </a:rPr>
              <a:t>Describe the resolution of the conflict</a:t>
            </a:r>
            <a:r>
              <a:rPr lang="en-US" i="0" dirty="0" smtClean="0">
                <a:solidFill>
                  <a:srgbClr val="FF0000"/>
                </a:solidFill>
              </a:rPr>
              <a:t>. </a:t>
            </a:r>
            <a:endParaRPr lang="en-US" i="0" dirty="0">
              <a:solidFill>
                <a:srgbClr val="FF0000"/>
              </a:solidFill>
            </a:endParaRPr>
          </a:p>
        </p:txBody>
      </p:sp>
      <p:sp>
        <p:nvSpPr>
          <p:cNvPr id="9224" name="TextBox 10"/>
          <p:cNvSpPr txBox="1">
            <a:spLocks noChangeArrowheads="1"/>
          </p:cNvSpPr>
          <p:nvPr/>
        </p:nvSpPr>
        <p:spPr bwMode="auto">
          <a:xfrm>
            <a:off x="4718050" y="1447800"/>
            <a:ext cx="442595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FF0000"/>
                </a:solidFill>
              </a:rPr>
              <a:t>Example:  In </a:t>
            </a:r>
            <a:r>
              <a:rPr lang="en-US" sz="2400" i="0" dirty="0" smtClean="0">
                <a:solidFill>
                  <a:srgbClr val="FF0000"/>
                </a:solidFill>
              </a:rPr>
              <a:t>“The Raven” </a:t>
            </a:r>
            <a:r>
              <a:rPr lang="en-US" sz="2400" i="0" dirty="0">
                <a:solidFill>
                  <a:srgbClr val="FF0000"/>
                </a:solidFill>
              </a:rPr>
              <a:t>by </a:t>
            </a:r>
            <a:r>
              <a:rPr lang="en-US" sz="2400" i="0" dirty="0" smtClean="0">
                <a:solidFill>
                  <a:srgbClr val="FF0000"/>
                </a:solidFill>
              </a:rPr>
              <a:t>Edgar Allen Poe, during a cold December </a:t>
            </a:r>
            <a:r>
              <a:rPr lang="en-US" sz="2400" i="0" dirty="0" err="1" smtClean="0">
                <a:solidFill>
                  <a:srgbClr val="FF0000"/>
                </a:solidFill>
              </a:rPr>
              <a:t>night,</a:t>
            </a:r>
            <a:r>
              <a:rPr lang="en-US" sz="2400" i="0" dirty="0" err="1" smtClean="0">
                <a:solidFill>
                  <a:srgbClr val="FF0000"/>
                </a:solidFill>
              </a:rPr>
              <a:t>the</a:t>
            </a:r>
            <a:r>
              <a:rPr lang="en-US" sz="2400" i="0" dirty="0" smtClean="0">
                <a:solidFill>
                  <a:srgbClr val="FF0000"/>
                </a:solidFill>
              </a:rPr>
              <a:t> narrator </a:t>
            </a:r>
            <a:r>
              <a:rPr lang="en-US" sz="2400" i="0" dirty="0" smtClean="0">
                <a:solidFill>
                  <a:srgbClr val="FF0000"/>
                </a:solidFill>
              </a:rPr>
              <a:t>was dozing off thinking about his late wife, but a raven interrupts his peaceful time by answering “nevermore”  to the narrator’s questions. Soon the narrator's questions turn serious and he fears the bird is a demonic being that reminds him of his “lost Lenore” and will not leave “the bust above his chamber door”.</a:t>
            </a:r>
            <a:endParaRPr lang="en-US" sz="2400" i="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nimBg="1" autoUpdateAnimBg="0"/>
      <p:bldP spid="78852" grpId="0" autoUpdateAnimBg="0"/>
      <p:bldP spid="92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81000" y="9144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42676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/>
              <a:t>Character Sketch</a:t>
            </a:r>
            <a:endParaRPr lang="en-US" sz="4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029200"/>
            <a:ext cx="2362200" cy="15696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Can you add more to this?</a:t>
            </a:r>
            <a:endParaRPr lang="en-US" sz="3200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Diagram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3737"/>
            <a:ext cx="9080500" cy="616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828800" y="990600"/>
            <a:ext cx="1798637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C6D9F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At the beginning of the story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86200" y="2057400"/>
            <a:ext cx="13716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C6D9F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What stayed the same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486400" y="990600"/>
            <a:ext cx="1798637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C6D9F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In the m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iddle 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and </a:t>
            </a:r>
            <a:r>
              <a:rPr lang="en-US" sz="1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b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y the end of the story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2895601"/>
            <a:ext cx="1828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Sad 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Mourning the lost of Lenore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Depressed= he has "sorrow for the lost Lenore</a:t>
            </a:r>
            <a:r>
              <a:rPr lang="en-US" dirty="0" smtClean="0"/>
              <a:t>“(10).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2209800"/>
            <a:ext cx="2438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"weak and weary" (line 1)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Alarmed scared= "filled me with fantastic terrors never felt before“ (14)and "wondering, fearing, doubting, dreaming (19-20)."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1905000"/>
            <a:ext cx="3124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:  ponderous="betook myself to linking Fancy unto fancy, thinking what this ominous bird of yore—...Meant in croaking 'Nevermore.'“—...Meant in croaking 'Nevermore.'" </a:t>
            </a:r>
          </a:p>
          <a:p>
            <a:endParaRPr lang="en-US" sz="2000" b="1" dirty="0"/>
          </a:p>
          <a:p>
            <a:r>
              <a:rPr lang="en-US" sz="2000" b="1" dirty="0" smtClean="0"/>
              <a:t>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: anxious and angry that he can't figure out what the bird means. He demands to know, he yells, "implores", "shrieks", to no avail.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15040" y="0"/>
            <a:ext cx="4628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Change in Character</a:t>
            </a:r>
            <a:endParaRPr lang="en-US" sz="4000" b="1" u="sng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Character changes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525780" lvl="0" indent="-457200">
              <a:buFont typeface="+mj-lt"/>
              <a:buAutoNum type="arabicPeriod"/>
            </a:pPr>
            <a:r>
              <a:rPr lang="en-US" dirty="0" smtClean="0"/>
              <a:t>Some people claim that the narrator of the poem has gone mentally insane. What evidence can you find of this</a:t>
            </a:r>
            <a:r>
              <a:rPr lang="en-US" dirty="0" smtClean="0"/>
              <a:t>?</a:t>
            </a:r>
          </a:p>
          <a:p>
            <a:pPr marL="525780" lvl="0" indent="-457200">
              <a:buNone/>
            </a:pPr>
            <a:endParaRPr lang="en-US" dirty="0" smtClean="0"/>
          </a:p>
          <a:p>
            <a:pPr marL="525780" indent="-457200">
              <a:buFont typeface="+mj-lt"/>
              <a:buAutoNum type="arabicPeriod" startAt="2"/>
            </a:pPr>
            <a:r>
              <a:rPr lang="en-US" dirty="0" smtClean="0"/>
              <a:t>What do you think? </a:t>
            </a:r>
            <a:r>
              <a:rPr lang="en-US" dirty="0" smtClean="0"/>
              <a:t>Was the </a:t>
            </a:r>
            <a:r>
              <a:rPr lang="en-US" dirty="0" smtClean="0"/>
              <a:t>narrator dreaming, mentally unstable or just filled with grief?  </a:t>
            </a:r>
          </a:p>
          <a:p>
            <a:pPr marL="525780" indent="-457200">
              <a:buFont typeface="+mj-lt"/>
              <a:buAutoNum type="arabicPeriod" startAt="2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2800" dirty="0" smtClean="0"/>
              <a:t>Why did he first welcome the appearance of the raven?                                                                </a:t>
            </a:r>
          </a:p>
          <a:p>
            <a:pPr marL="525780" indent="-457200">
              <a:buNone/>
            </a:pPr>
            <a:endParaRPr lang="en-US" sz="2800" dirty="0" smtClean="0"/>
          </a:p>
          <a:p>
            <a:pPr marL="525780" indent="-457200">
              <a:buFont typeface="+mj-lt"/>
              <a:buAutoNum type="arabicPeriod" startAt="2"/>
            </a:pPr>
            <a:r>
              <a:rPr lang="en-US" sz="2800" dirty="0" smtClean="0"/>
              <a:t>Why did he change his attitude towards the </a:t>
            </a:r>
            <a:endParaRPr lang="en-US" sz="2800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" dur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2" dur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 uiExpand="1" build="p"/>
      <p:bldP spid="6" grpId="0" uiExpand="1" build="p"/>
      <p:bldP spid="6" grpId="1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246</TotalTime>
  <Words>547</Words>
  <Application>Microsoft Office PowerPoint</Application>
  <PresentationFormat>On-screen Show (4:3)</PresentationFormat>
  <Paragraphs>64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The Raven</vt:lpstr>
      <vt:lpstr>Vocabulary</vt:lpstr>
      <vt:lpstr>Vocabulary</vt:lpstr>
      <vt:lpstr>Summary</vt:lpstr>
      <vt:lpstr>Slide 5</vt:lpstr>
      <vt:lpstr>Slide 6</vt:lpstr>
      <vt:lpstr>Slide 7</vt:lpstr>
      <vt:lpstr>Discussion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Raven</dc:title>
  <dc:creator>robbie.vaughn</dc:creator>
  <cp:lastModifiedBy>robbie.vaughn</cp:lastModifiedBy>
  <cp:revision>28</cp:revision>
  <dcterms:created xsi:type="dcterms:W3CDTF">2013-11-03T15:46:38Z</dcterms:created>
  <dcterms:modified xsi:type="dcterms:W3CDTF">2013-11-03T19:52:47Z</dcterms:modified>
</cp:coreProperties>
</file>