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1" autoAdjust="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61671-D673-4A5B-BF46-E2E0D193F799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52043-3822-4B64-89A3-58D325FD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8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52043-3822-4B64-89A3-58D325FDCE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9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F423B1-1A61-4D4E-BB50-446014BE8DC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FAE7B1-7D79-4A04-AFC4-07C015A844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665420">
            <a:off x="-885982" y="550715"/>
            <a:ext cx="5445370" cy="1524000"/>
          </a:xfrm>
        </p:spPr>
        <p:txBody>
          <a:bodyPr/>
          <a:lstStyle/>
          <a:p>
            <a:r>
              <a:rPr lang="en-US" dirty="0" smtClean="0"/>
              <a:t>My life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974003">
            <a:off x="2655408" y="4248507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by </a:t>
            </a:r>
            <a:r>
              <a:rPr lang="en-US" sz="4000" dirty="0" err="1" smtClean="0"/>
              <a:t>elias</a:t>
            </a:r>
            <a:r>
              <a:rPr lang="en-US" sz="4000" dirty="0" smtClean="0"/>
              <a:t> </a:t>
            </a:r>
            <a:r>
              <a:rPr lang="en-US" sz="4000" dirty="0" err="1" smtClean="0"/>
              <a:t>mendoza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846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11884"/>
            <a:ext cx="5486400" cy="41910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419600"/>
            <a:ext cx="6629400" cy="228295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 </a:t>
            </a:r>
            <a:r>
              <a:rPr lang="en-US" sz="3600" dirty="0" smtClean="0"/>
              <a:t>   I am from I pod’s and earphones and laptops  I’m from the jungle , court  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1659"/>
            <a:ext cx="5486400" cy="410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912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5486400" cy="5222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76200"/>
            <a:ext cx="5486400" cy="39624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419600"/>
            <a:ext cx="7391400" cy="2359152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sym typeface="Wingdings" pitchFamily="2" charset="2"/>
              </a:rPr>
              <a:t></a:t>
            </a:r>
            <a:r>
              <a:rPr lang="en-US" sz="2600" dirty="0" smtClean="0"/>
              <a:t> </a:t>
            </a: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"/>
            <a:ext cx="5456079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1" y="4800600"/>
            <a:ext cx="55322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I’m from “don’t hit your </a:t>
            </a:r>
            <a:r>
              <a:rPr lang="en-US" dirty="0" err="1"/>
              <a:t>sister”to</a:t>
            </a:r>
            <a:r>
              <a:rPr lang="en-US" dirty="0"/>
              <a:t> “ go clean your room”    from dad to mom I am from “be quiet” and “go do your work!”   and from </a:t>
            </a:r>
          </a:p>
        </p:txBody>
      </p:sp>
    </p:spTree>
    <p:extLst>
      <p:ext uri="{BB962C8B-B14F-4D97-AF65-F5344CB8AC3E}">
        <p14:creationId xmlns:p14="http://schemas.microsoft.com/office/powerpoint/2010/main" val="281297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5486400" cy="5222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76200"/>
            <a:ext cx="5486400" cy="39624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419600"/>
            <a:ext cx="7391400" cy="2359152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I’m from “don’t lose your phone’’ and “never break a </a:t>
            </a:r>
            <a:r>
              <a:rPr lang="en-US" sz="2000" dirty="0" err="1" smtClean="0"/>
              <a:t>promice</a:t>
            </a:r>
            <a:r>
              <a:rPr lang="en-US" sz="2000" dirty="0" smtClean="0"/>
              <a:t> ”   and “the sky is the limit” I am from eating tamales I am from san Francisco and Guatemala </a:t>
            </a:r>
          </a:p>
          <a:p>
            <a:pPr algn="just"/>
            <a:endParaRPr lang="en-US" sz="2000" dirty="0"/>
          </a:p>
          <a:p>
            <a:pPr algn="just"/>
            <a:endParaRPr lang="en-US" sz="2000" dirty="0" smtClean="0">
              <a:latin typeface="Bodoni MT Black" pitchFamily="18" charset="0"/>
            </a:endParaRP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199"/>
            <a:ext cx="5514975" cy="3959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47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Akayah</a:t>
            </a:r>
            <a:r>
              <a:rPr lang="en-US" dirty="0" smtClean="0"/>
              <a:t> </a:t>
            </a:r>
            <a:r>
              <a:rPr lang="en-US" dirty="0" err="1" smtClean="0"/>
              <a:t>burmbra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4294967295"/>
          </p:nvPr>
        </p:nvSpPr>
        <p:spPr>
          <a:xfrm>
            <a:off x="0" y="3332163"/>
            <a:ext cx="6400800" cy="1752600"/>
          </a:xfrm>
        </p:spPr>
        <p:txBody>
          <a:bodyPr>
            <a:normAutofit/>
          </a:bodyPr>
          <a:lstStyle/>
          <a:p>
            <a:pPr algn="just"/>
            <a:endParaRPr lang="en-US" sz="2000" dirty="0"/>
          </a:p>
          <a:p>
            <a:pPr algn="just"/>
            <a:endParaRPr lang="en-US" sz="2000" dirty="0" smtClean="0">
              <a:latin typeface="Bodoni MT Black" pitchFamily="18" charset="0"/>
            </a:endParaRP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133600" y="1524000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dirty="0" smtClean="0">
                <a:solidFill>
                  <a:prstClr val="white"/>
                </a:solidFill>
              </a:rPr>
              <a:t>I’m from the storyteller and in a tone of distance regret and the storyteller , I’m from writing stories I’m from </a:t>
            </a:r>
            <a:r>
              <a:rPr lang="en-US" sz="2600" dirty="0" err="1">
                <a:solidFill>
                  <a:prstClr val="white"/>
                </a:solidFill>
              </a:rPr>
              <a:t>A</a:t>
            </a:r>
            <a:r>
              <a:rPr lang="en-US" sz="2600" dirty="0" err="1" smtClean="0">
                <a:solidFill>
                  <a:prstClr val="white"/>
                </a:solidFill>
              </a:rPr>
              <a:t>kyah</a:t>
            </a:r>
            <a:r>
              <a:rPr lang="en-US" sz="2600" dirty="0" smtClean="0">
                <a:solidFill>
                  <a:prstClr val="white"/>
                </a:solidFill>
              </a:rPr>
              <a:t> , Burma and British rice and beverage									from  Mary Frances </a:t>
            </a:r>
            <a:r>
              <a:rPr lang="en-US" sz="2600" dirty="0" err="1">
                <a:solidFill>
                  <a:prstClr val="white"/>
                </a:solidFill>
              </a:rPr>
              <a:t>M</a:t>
            </a:r>
            <a:r>
              <a:rPr lang="en-US" sz="2600" dirty="0" err="1" smtClean="0">
                <a:solidFill>
                  <a:prstClr val="white"/>
                </a:solidFill>
              </a:rPr>
              <a:t>arcer</a:t>
            </a:r>
            <a:r>
              <a:rPr lang="en-US" sz="2600" dirty="0" smtClean="0">
                <a:solidFill>
                  <a:prstClr val="white"/>
                </a:solidFill>
              </a:rPr>
              <a:t> 						was charged by a cow 								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0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00"/>
    </mc:Choice>
    <mc:Fallback>
      <p:transition spd="slow" advTm="9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324600" cy="4267200"/>
          </a:xfrm>
        </p:spPr>
        <p:txBody>
          <a:bodyPr>
            <a:noAutofit/>
          </a:bodyPr>
          <a:lstStyle/>
          <a:p>
            <a:r>
              <a:rPr lang="en-US" sz="9600" dirty="0" smtClean="0">
                <a:sym typeface="Wingdings" pitchFamily="2" charset="2"/>
              </a:rPr>
              <a:t></a:t>
            </a:r>
            <a:endParaRPr lang="en-US" sz="9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419600"/>
            <a:ext cx="7391400" cy="2359152"/>
          </a:xfrm>
        </p:spPr>
        <p:txBody>
          <a:bodyPr>
            <a:normAutofit/>
          </a:bodyPr>
          <a:lstStyle/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614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123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My life </vt:lpstr>
      <vt:lpstr>PowerPoint Presentation</vt:lpstr>
      <vt:lpstr>PowerPoint Presentation</vt:lpstr>
      <vt:lpstr>PowerPoint Presentation</vt:lpstr>
      <vt:lpstr>Akayah burmbra </vt:lpstr>
      <vt:lpstr>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Mendoza, Elias</dc:creator>
  <cp:lastModifiedBy>Lodge, Robbie</cp:lastModifiedBy>
  <cp:revision>16</cp:revision>
  <dcterms:created xsi:type="dcterms:W3CDTF">2014-03-21T20:42:37Z</dcterms:created>
  <dcterms:modified xsi:type="dcterms:W3CDTF">2014-03-27T21:50:56Z</dcterms:modified>
</cp:coreProperties>
</file>