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id" ContentType="audio/unknown"/>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FFA440E-8131-43F4-81CF-CA9F0F78A69E}" type="datetimeFigureOut">
              <a:rPr lang="en-US" smtClean="0"/>
              <a:t>3/24/2014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8A7C757-8514-4546-9E88-F0147FB3D75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FA440E-8131-43F4-81CF-CA9F0F78A69E}"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C757-8514-4546-9E88-F0147FB3D7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FA440E-8131-43F4-81CF-CA9F0F78A69E}"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C757-8514-4546-9E88-F0147FB3D7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FA440E-8131-43F4-81CF-CA9F0F78A69E}"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C757-8514-4546-9E88-F0147FB3D7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FA440E-8131-43F4-81CF-CA9F0F78A69E}"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7C757-8514-4546-9E88-F0147FB3D75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FA440E-8131-43F4-81CF-CA9F0F78A69E}"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7C757-8514-4546-9E88-F0147FB3D7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FA440E-8131-43F4-81CF-CA9F0F78A69E}" type="datetimeFigureOut">
              <a:rPr lang="en-US" smtClean="0"/>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7C757-8514-4546-9E88-F0147FB3D7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FA440E-8131-43F4-81CF-CA9F0F78A69E}" type="datetimeFigureOut">
              <a:rPr lang="en-US" smtClean="0"/>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7C757-8514-4546-9E88-F0147FB3D7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A440E-8131-43F4-81CF-CA9F0F78A69E}" type="datetimeFigureOut">
              <a:rPr lang="en-US" smtClean="0"/>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7C757-8514-4546-9E88-F0147FB3D7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FA440E-8131-43F4-81CF-CA9F0F78A69E}"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7C757-8514-4546-9E88-F0147FB3D7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FA440E-8131-43F4-81CF-CA9F0F78A69E}"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8A7C757-8514-4546-9E88-F0147FB3D75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FA440E-8131-43F4-81CF-CA9F0F78A69E}" type="datetimeFigureOut">
              <a:rPr lang="en-US" smtClean="0"/>
              <a:t>3/24/2014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A7C757-8514-4546-9E88-F0147FB3D75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id"/><Relationship Id="rId1" Type="http://schemas.microsoft.com/office/2007/relationships/media" Target="../media/media1.mid"/><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3.wav"/><Relationship Id="rId7" Type="http://schemas.openxmlformats.org/officeDocument/2006/relationships/slideLayout" Target="../slideLayouts/slideLayout9.xml"/><Relationship Id="rId2" Type="http://schemas.openxmlformats.org/officeDocument/2006/relationships/audio" Target="../media/media2.mid"/><Relationship Id="rId1" Type="http://schemas.microsoft.com/office/2007/relationships/media" Target="../media/media2.mid"/><Relationship Id="rId6" Type="http://schemas.openxmlformats.org/officeDocument/2006/relationships/audio" Target="../media/media4.wav"/><Relationship Id="rId5" Type="http://schemas.microsoft.com/office/2007/relationships/media" Target="../media/media4.wav"/><Relationship Id="rId4" Type="http://schemas.openxmlformats.org/officeDocument/2006/relationships/audio" Target="../media/media3.wav"/><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4.wav"/><Relationship Id="rId7" Type="http://schemas.openxmlformats.org/officeDocument/2006/relationships/image" Target="../media/image5.jp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4.png"/><Relationship Id="rId5" Type="http://schemas.openxmlformats.org/officeDocument/2006/relationships/slideLayout" Target="../slideLayouts/slideLayout4.xml"/><Relationship Id="rId4" Type="http://schemas.openxmlformats.org/officeDocument/2006/relationships/audio" Target="../media/media4.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audio" Target="../media/media9.wav"/><Relationship Id="rId3" Type="http://schemas.microsoft.com/office/2007/relationships/media" Target="../media/media7.wav"/><Relationship Id="rId7" Type="http://schemas.microsoft.com/office/2007/relationships/media" Target="../media/media9.wav"/><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audio" Target="../media/media8.wav"/><Relationship Id="rId5" Type="http://schemas.microsoft.com/office/2007/relationships/media" Target="../media/media8.wav"/><Relationship Id="rId10" Type="http://schemas.openxmlformats.org/officeDocument/2006/relationships/image" Target="../media/image2.png"/><Relationship Id="rId4" Type="http://schemas.openxmlformats.org/officeDocument/2006/relationships/audio" Target="../media/media7.wav"/><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4.wav"/><Relationship Id="rId7" Type="http://schemas.openxmlformats.org/officeDocument/2006/relationships/image" Target="../media/image10.png"/><Relationship Id="rId2" Type="http://schemas.openxmlformats.org/officeDocument/2006/relationships/audio" Target="../media/media1.mid"/><Relationship Id="rId1" Type="http://schemas.microsoft.com/office/2007/relationships/media" Target="../media/media1.mid"/><Relationship Id="rId6" Type="http://schemas.openxmlformats.org/officeDocument/2006/relationships/image" Target="../media/image9.png"/><Relationship Id="rId5" Type="http://schemas.openxmlformats.org/officeDocument/2006/relationships/slideLayout" Target="../slideLayouts/slideLayout4.xml"/><Relationship Id="rId4" Type="http://schemas.openxmlformats.org/officeDocument/2006/relationships/audio" Target="../media/media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09600"/>
            <a:ext cx="7851648" cy="1828800"/>
          </a:xfrm>
        </p:spPr>
        <p:txBody>
          <a:bodyPr/>
          <a:lstStyle/>
          <a:p>
            <a:r>
              <a:rPr lang="en-US" dirty="0" smtClean="0">
                <a:solidFill>
                  <a:schemeClr val="tx2">
                    <a:lumMod val="25000"/>
                  </a:schemeClr>
                </a:solidFill>
              </a:rPr>
              <a:t>My Life</a:t>
            </a:r>
            <a:endParaRPr lang="en-US" dirty="0">
              <a:solidFill>
                <a:schemeClr val="tx2">
                  <a:lumMod val="25000"/>
                </a:schemeClr>
              </a:solidFill>
            </a:endParaRPr>
          </a:p>
        </p:txBody>
      </p:sp>
      <p:sp>
        <p:nvSpPr>
          <p:cNvPr id="3" name="Subtitle 2"/>
          <p:cNvSpPr>
            <a:spLocks noGrp="1"/>
          </p:cNvSpPr>
          <p:nvPr>
            <p:ph type="subTitle" idx="1"/>
          </p:nvPr>
        </p:nvSpPr>
        <p:spPr/>
        <p:txBody>
          <a:bodyPr/>
          <a:lstStyle/>
          <a:p>
            <a:r>
              <a:rPr lang="en-US" dirty="0" smtClean="0"/>
              <a:t>Period.7    by: </a:t>
            </a:r>
            <a:r>
              <a:rPr lang="en-US" dirty="0" err="1" smtClean="0"/>
              <a:t>Darylou</a:t>
            </a:r>
            <a:r>
              <a:rPr lang="en-US" dirty="0" smtClean="0"/>
              <a:t> </a:t>
            </a:r>
            <a:r>
              <a:rPr lang="en-US" dirty="0" err="1" smtClean="0"/>
              <a:t>Quiton</a:t>
            </a:r>
            <a:endParaRPr lang="en-US" dirty="0"/>
          </a:p>
        </p:txBody>
      </p:sp>
      <p:pic>
        <p:nvPicPr>
          <p:cNvPr id="4" name="MS900074325[1].m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68112863"/>
      </p:ext>
    </p:extLst>
  </p:cSld>
  <p:clrMapOvr>
    <a:masterClrMapping/>
  </p:clrMapOvr>
  <p:transition spd="slow" advTm="3000">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sz="4400" dirty="0">
              <a:solidFill>
                <a:schemeClr val="accent1"/>
              </a:solidFill>
            </a:endParaRPr>
          </a:p>
        </p:txBody>
      </p:sp>
      <p:sp>
        <p:nvSpPr>
          <p:cNvPr id="3" name="Text Placeholder 2"/>
          <p:cNvSpPr>
            <a:spLocks noGrp="1"/>
          </p:cNvSpPr>
          <p:nvPr>
            <p:ph type="body" sz="half" idx="2"/>
          </p:nvPr>
        </p:nvSpPr>
        <p:spPr/>
        <p:txBody>
          <a:bodyPr>
            <a:normAutofit fontScale="85000" lnSpcReduction="20000"/>
          </a:bodyPr>
          <a:lstStyle/>
          <a:p>
            <a:r>
              <a:rPr lang="en-US" sz="3600" dirty="0" smtClean="0">
                <a:solidFill>
                  <a:schemeClr val="accent1"/>
                </a:solidFill>
              </a:rPr>
              <a:t>I am from a basketball, I am from a T.V and a </a:t>
            </a:r>
            <a:r>
              <a:rPr lang="en-US" sz="3600" dirty="0" smtClean="0">
                <a:solidFill>
                  <a:schemeClr val="accent1"/>
                </a:solidFill>
              </a:rPr>
              <a:t>iPhone</a:t>
            </a:r>
            <a:r>
              <a:rPr lang="en-US" sz="3600" dirty="0" smtClean="0">
                <a:solidFill>
                  <a:schemeClr val="accent1"/>
                </a:solidFill>
              </a:rPr>
              <a:t>.</a:t>
            </a:r>
            <a:endParaRPr lang="en-US" sz="3600" dirty="0">
              <a:solidFill>
                <a:schemeClr val="accent1"/>
              </a:solidFill>
            </a:endParaRPr>
          </a:p>
        </p:txBody>
      </p:sp>
      <p:pic>
        <p:nvPicPr>
          <p:cNvPr id="5" name="Picture Placeholder 4"/>
          <p:cNvPicPr>
            <a:picLocks noGrp="1" noChangeAspect="1"/>
          </p:cNvPicPr>
          <p:nvPr>
            <p:ph type="pic" idx="1"/>
          </p:nvPr>
        </p:nvPicPr>
        <p:blipFill>
          <a:blip r:embed="rId8">
            <a:extLst>
              <a:ext uri="{28A0092B-C50C-407E-A947-70E740481C1C}">
                <a14:useLocalDpi xmlns:a14="http://schemas.microsoft.com/office/drawing/2010/main" val="0"/>
              </a:ext>
            </a:extLst>
          </a:blip>
          <a:srcRect l="31579" r="31579"/>
          <a:stretch>
            <a:fillRect/>
          </a:stretch>
        </p:blipFill>
        <p:spPr>
          <a:xfrm>
            <a:off x="4953000" y="228600"/>
            <a:ext cx="4038600" cy="5029200"/>
          </a:xfrm>
        </p:spPr>
      </p:pic>
      <p:sp>
        <p:nvSpPr>
          <p:cNvPr id="2" name="5-Point Star 1"/>
          <p:cNvSpPr/>
          <p:nvPr/>
        </p:nvSpPr>
        <p:spPr>
          <a:xfrm>
            <a:off x="4876800" y="990600"/>
            <a:ext cx="152400"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3352800" y="685800"/>
            <a:ext cx="762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3733800" y="541019"/>
            <a:ext cx="762000" cy="990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1479" y="5967274"/>
            <a:ext cx="45719" cy="457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S900054274[1].m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pic>
        <p:nvPicPr>
          <p:cNvPr id="10" name="MS900431055[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267200" y="3124200"/>
            <a:ext cx="609600" cy="609600"/>
          </a:xfrm>
          <a:prstGeom prst="rect">
            <a:avLst/>
          </a:prstGeom>
        </p:spPr>
      </p:pic>
      <p:pic>
        <p:nvPicPr>
          <p:cNvPr id="11" name="MS900437898[1].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84216119"/>
      </p:ext>
    </p:extLst>
  </p:cSld>
  <p:clrMapOvr>
    <a:masterClrMapping/>
  </p:clrMapOvr>
  <mc:AlternateContent xmlns:mc="http://schemas.openxmlformats.org/markup-compatibility/2006">
    <mc:Choice xmlns:p14="http://schemas.microsoft.com/office/powerpoint/2010/main" Requires="p14">
      <p:transition spd="slow" p14:dur="4000" advTm="7000">
        <p14:vortex dir="r"/>
      </p:transition>
    </mc:Choice>
    <mc:Fallback>
      <p:transition spd="slow" advTm="7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0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725"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900"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426" y="228600"/>
            <a:ext cx="7680960" cy="1295400"/>
          </a:xfrm>
        </p:spPr>
        <p:txBody>
          <a:bodyPr>
            <a:noAutofit/>
          </a:bodyPr>
          <a:lstStyle/>
          <a:p>
            <a:r>
              <a:rPr lang="en-US" sz="3200" dirty="0" smtClean="0">
                <a:solidFill>
                  <a:schemeClr val="accent1"/>
                </a:solidFill>
              </a:rPr>
              <a:t>I am from  the flag and from cooking. I am from the hot warm camp</a:t>
            </a:r>
            <a:r>
              <a:rPr lang="en-US" sz="1800" dirty="0" smtClean="0">
                <a:solidFill>
                  <a:schemeClr val="accent1"/>
                </a:solidFill>
              </a:rPr>
              <a:t>.</a:t>
            </a:r>
            <a:endParaRPr lang="en-US" sz="1800" dirty="0">
              <a:solidFill>
                <a:schemeClr val="accent1"/>
              </a:solidFill>
            </a:endParaRPr>
          </a:p>
        </p:txBody>
      </p:sp>
      <p:pic>
        <p:nvPicPr>
          <p:cNvPr id="5" name="Content Placeholder 4"/>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457200" y="1752600"/>
            <a:ext cx="3071812" cy="3505200"/>
          </a:xfrm>
        </p:spPr>
      </p:pic>
      <p:pic>
        <p:nvPicPr>
          <p:cNvPr id="6" name="Content Placeholder 5"/>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029200" y="1600200"/>
            <a:ext cx="3581399" cy="3505200"/>
          </a:xfrm>
        </p:spPr>
      </p:pic>
      <p:pic>
        <p:nvPicPr>
          <p:cNvPr id="2" name="MS90007506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pic>
        <p:nvPicPr>
          <p:cNvPr id="3" name="MS900437898[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pic>
        <p:nvPicPr>
          <p:cNvPr id="7" name="MS900437898[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35592033"/>
      </p:ext>
    </p:extLst>
  </p:cSld>
  <p:clrMapOvr>
    <a:masterClrMapping/>
  </p:clrMapOvr>
  <mc:AlternateContent xmlns:mc="http://schemas.openxmlformats.org/markup-compatibility/2006">
    <mc:Choice xmlns:p14="http://schemas.microsoft.com/office/powerpoint/2010/main" Requires="p14">
      <p:transition spd="slow" advTm="6000">
        <p14:flash/>
      </p:transition>
    </mc:Choice>
    <mc:Fallback>
      <p:transition spd="slow" advTm="6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900"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900"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652" y="1219200"/>
            <a:ext cx="2212848" cy="1582621"/>
          </a:xfrm>
        </p:spPr>
        <p:txBody>
          <a:bodyPr/>
          <a:lstStyle/>
          <a:p>
            <a:r>
              <a:rPr lang="en-US" dirty="0" smtClean="0"/>
              <a:t> </a:t>
            </a:r>
            <a:endParaRPr lang="en-US" dirty="0"/>
          </a:p>
        </p:txBody>
      </p:sp>
      <p:sp>
        <p:nvSpPr>
          <p:cNvPr id="3" name="Text Placeholder 2"/>
          <p:cNvSpPr>
            <a:spLocks noGrp="1"/>
          </p:cNvSpPr>
          <p:nvPr>
            <p:ph type="body" sz="half" idx="2"/>
          </p:nvPr>
        </p:nvSpPr>
        <p:spPr>
          <a:xfrm>
            <a:off x="533400" y="1828801"/>
            <a:ext cx="4572000" cy="533400"/>
          </a:xfrm>
        </p:spPr>
        <p:txBody>
          <a:bodyPr>
            <a:noAutofit/>
          </a:bodyPr>
          <a:lstStyle/>
          <a:p>
            <a:r>
              <a:rPr lang="en-US" sz="2800" dirty="0" smtClean="0"/>
              <a:t>I </a:t>
            </a:r>
            <a:r>
              <a:rPr lang="en-US" sz="2800" dirty="0" smtClean="0">
                <a:solidFill>
                  <a:schemeClr val="accent1"/>
                </a:solidFill>
              </a:rPr>
              <a:t>am from hard work and dedication and </a:t>
            </a:r>
            <a:r>
              <a:rPr lang="en-US" sz="2800" dirty="0" smtClean="0">
                <a:solidFill>
                  <a:schemeClr val="accent1"/>
                </a:solidFill>
              </a:rPr>
              <a:t>“Going </a:t>
            </a:r>
            <a:r>
              <a:rPr lang="en-US" sz="2800" dirty="0" smtClean="0">
                <a:solidFill>
                  <a:schemeClr val="accent1"/>
                </a:solidFill>
              </a:rPr>
              <a:t>to </a:t>
            </a:r>
            <a:r>
              <a:rPr lang="en-US" sz="2800" dirty="0" smtClean="0">
                <a:solidFill>
                  <a:schemeClr val="accent1"/>
                </a:solidFill>
              </a:rPr>
              <a:t>Work”. I </a:t>
            </a:r>
            <a:r>
              <a:rPr lang="en-US" sz="2800" dirty="0" smtClean="0">
                <a:solidFill>
                  <a:schemeClr val="accent1"/>
                </a:solidFill>
              </a:rPr>
              <a:t>am from the interesting home ,a cold home with a poppy seed near it and two long trees. I am from a nice cozy home whose long gone limbs I remember as if they were my own</a:t>
            </a:r>
            <a:r>
              <a:rPr lang="en-US" dirty="0" smtClean="0">
                <a:solidFill>
                  <a:schemeClr val="accent1"/>
                </a:solidFill>
              </a:rPr>
              <a:t>.</a:t>
            </a:r>
            <a:endParaRPr lang="en-US" dirty="0">
              <a:solidFill>
                <a:schemeClr val="accent1"/>
              </a:solidFill>
            </a:endParaRPr>
          </a:p>
        </p:txBody>
      </p:sp>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l="8112" r="8112"/>
          <a:stretch>
            <a:fillRect/>
          </a:stretch>
        </p:blipFill>
        <p:spPr>
          <a:xfrm>
            <a:off x="5105400" y="685800"/>
            <a:ext cx="3914775" cy="5181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Isosceles Triangle 1"/>
          <p:cNvSpPr/>
          <p:nvPr/>
        </p:nvSpPr>
        <p:spPr>
          <a:xfrm>
            <a:off x="304800" y="685800"/>
            <a:ext cx="19050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S900437898[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23161884"/>
      </p:ext>
    </p:extLst>
  </p:cSld>
  <p:clrMapOvr>
    <a:masterClrMapping/>
  </p:clrMapOvr>
  <mc:AlternateContent xmlns:mc="http://schemas.openxmlformats.org/markup-compatibility/2006">
    <mc:Choice xmlns:p14="http://schemas.microsoft.com/office/powerpoint/2010/main" Requires="p14">
      <p:transition spd="slow" p14:dur="4000" advTm="14000">
        <p14:vortex/>
      </p:transition>
    </mc:Choice>
    <mc:Fallback>
      <p:transition spd="slow" advTm="14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8229600" cy="1143000"/>
          </a:xfrm>
        </p:spPr>
        <p:txBody>
          <a:bodyPr>
            <a:normAutofit/>
          </a:bodyPr>
          <a:lstStyle/>
          <a:p>
            <a:r>
              <a:rPr lang="en-US" sz="2000" dirty="0" smtClean="0"/>
              <a:t>I </a:t>
            </a:r>
            <a:r>
              <a:rPr lang="en-US" sz="2000" dirty="0" smtClean="0"/>
              <a:t>am from cooking corn beef and spaghetti, I am from Armielou and Jason. I am from the money hunt I do every year, I am from Oakland and I am </a:t>
            </a:r>
            <a:r>
              <a:rPr lang="en-US" sz="2000" dirty="0" smtClean="0"/>
              <a:t>Filipino</a:t>
            </a:r>
            <a:r>
              <a:rPr lang="en-US" sz="1400" dirty="0" smtClean="0"/>
              <a:t>.</a:t>
            </a:r>
            <a:endParaRPr lang="en-US" sz="1400" dirty="0"/>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81001" y="2057400"/>
            <a:ext cx="3224212"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Content Placeholder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029200" y="1676400"/>
            <a:ext cx="3200400" cy="3810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 name="MS900437898[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76602449"/>
      </p:ext>
    </p:extLst>
  </p:cSld>
  <p:clrMapOvr>
    <a:masterClrMapping/>
  </p:clrMapOvr>
  <mc:AlternateContent xmlns:mc="http://schemas.openxmlformats.org/markup-compatibility/2006">
    <mc:Choice xmlns:p14="http://schemas.microsoft.com/office/powerpoint/2010/main" Requires="p14">
      <p:transition spd="slow" advTm="9000">
        <p14:flash/>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6900"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New Colossus</a:t>
            </a:r>
            <a:endParaRPr lang="en-US" dirty="0"/>
          </a:p>
        </p:txBody>
      </p:sp>
      <p:sp>
        <p:nvSpPr>
          <p:cNvPr id="3" name="Subtitle 2"/>
          <p:cNvSpPr>
            <a:spLocks noGrp="1"/>
          </p:cNvSpPr>
          <p:nvPr>
            <p:ph type="subTitle" idx="1"/>
          </p:nvPr>
        </p:nvSpPr>
        <p:spPr/>
        <p:txBody>
          <a:bodyPr/>
          <a:lstStyle/>
          <a:p>
            <a:r>
              <a:rPr lang="en-US" dirty="0" smtClean="0"/>
              <a:t>By: Emma Lazarus</a:t>
            </a:r>
            <a:endParaRPr lang="en-US" dirty="0"/>
          </a:p>
        </p:txBody>
      </p:sp>
      <p:pic>
        <p:nvPicPr>
          <p:cNvPr id="4"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pic>
        <p:nvPicPr>
          <p:cNvPr id="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pic>
        <p:nvPicPr>
          <p:cNvPr id="6"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pic>
        <p:nvPicPr>
          <p:cNvPr id="7" name="ELPHRG0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4267200" y="3124200"/>
            <a:ext cx="609600" cy="609600"/>
          </a:xfrm>
          <a:prstGeom prst="rect">
            <a:avLst/>
          </a:prstGeom>
        </p:spPr>
      </p:pic>
      <p:pic>
        <p:nvPicPr>
          <p:cNvPr id="8" name="MS900075062[1].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4267200" y="3124200"/>
            <a:ext cx="609600" cy="609600"/>
          </a:xfrm>
          <a:prstGeom prst="rect">
            <a:avLst/>
          </a:prstGeom>
        </p:spPr>
      </p:pic>
      <p:pic>
        <p:nvPicPr>
          <p:cNvPr id="9" name="MS900069784[1].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8794977"/>
      </p:ext>
    </p:extLst>
  </p:cSld>
  <p:clrMapOvr>
    <a:masterClrMapping/>
  </p:clrMapOvr>
  <p:transition spd="slow" advTm="3000">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44"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744"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991"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4333"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25" fill="hold"/>
                                        <p:tgtEl>
                                          <p:spTgt spid="9"/>
                                        </p:tgtEl>
                                      </p:cBhvr>
                                    </p:cmd>
                                  </p:childTnLst>
                                </p:cTn>
                              </p:par>
                            </p:childTnLst>
                          </p:cTn>
                        </p:par>
                      </p:childTnLst>
                    </p:cTn>
                  </p:par>
                </p:childTnLst>
              </p:cTn>
              <p:nextCondLst>
                <p:cond evt="onClick" delay="0">
                  <p:tgtEl>
                    <p:spTgt spid="9"/>
                  </p:tgtEl>
                </p:cond>
              </p:nextCondLst>
            </p:seq>
            <p:audio>
              <p:cMediaNode vol="80000">
                <p:cTn id="3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962912"/>
          </a:xfrm>
        </p:spPr>
        <p:txBody>
          <a:bodyPr>
            <a:normAutofit/>
          </a:bodyPr>
          <a:lstStyle/>
          <a:p>
            <a:r>
              <a:rPr lang="en-US" sz="2800" dirty="0" smtClean="0">
                <a:solidFill>
                  <a:schemeClr val="accent1"/>
                </a:solidFill>
                <a:latin typeface="Bernard MT Condensed" pitchFamily="18" charset="0"/>
              </a:rPr>
              <a:t>I am from “ keep ancient lands </a:t>
            </a:r>
            <a:r>
              <a:rPr lang="en-US" sz="2800" dirty="0">
                <a:solidFill>
                  <a:schemeClr val="accent1"/>
                </a:solidFill>
                <a:latin typeface="Bernard MT Condensed" pitchFamily="18" charset="0"/>
              </a:rPr>
              <a:t>y</a:t>
            </a:r>
            <a:r>
              <a:rPr lang="en-US" sz="2800" dirty="0" smtClean="0">
                <a:solidFill>
                  <a:schemeClr val="accent1"/>
                </a:solidFill>
                <a:latin typeface="Bernard MT Condensed" pitchFamily="18" charset="0"/>
              </a:rPr>
              <a:t>ou storied </a:t>
            </a:r>
            <a:r>
              <a:rPr lang="en-US" sz="2800" dirty="0" err="1" smtClean="0">
                <a:solidFill>
                  <a:schemeClr val="accent1"/>
                </a:solidFill>
                <a:latin typeface="Bernard MT Condensed" pitchFamily="18" charset="0"/>
              </a:rPr>
              <a:t>pomped</a:t>
            </a:r>
            <a:r>
              <a:rPr lang="en-US" sz="2800" dirty="0" smtClean="0">
                <a:solidFill>
                  <a:schemeClr val="accent1"/>
                </a:solidFill>
                <a:latin typeface="Bernard MT Condensed" pitchFamily="18" charset="0"/>
              </a:rPr>
              <a:t>” </a:t>
            </a:r>
            <a:r>
              <a:rPr lang="en-US" sz="2800" dirty="0" smtClean="0">
                <a:solidFill>
                  <a:schemeClr val="accent1"/>
                </a:solidFill>
                <a:latin typeface="Bernard MT Condensed" pitchFamily="18" charset="0"/>
              </a:rPr>
              <a:t>and </a:t>
            </a:r>
            <a:r>
              <a:rPr lang="en-US" sz="2800" dirty="0" smtClean="0">
                <a:solidFill>
                  <a:schemeClr val="accent1"/>
                </a:solidFill>
                <a:latin typeface="Bernard MT Condensed" pitchFamily="18" charset="0"/>
              </a:rPr>
              <a:t>“The </a:t>
            </a:r>
            <a:r>
              <a:rPr lang="en-US" sz="2800" dirty="0" smtClean="0">
                <a:solidFill>
                  <a:schemeClr val="accent1"/>
                </a:solidFill>
                <a:latin typeface="Bernard MT Condensed" pitchFamily="18" charset="0"/>
              </a:rPr>
              <a:t>Iron </a:t>
            </a:r>
            <a:r>
              <a:rPr lang="en-US" sz="2800" dirty="0" smtClean="0">
                <a:solidFill>
                  <a:schemeClr val="accent1"/>
                </a:solidFill>
                <a:latin typeface="Bernard MT Condensed" pitchFamily="18" charset="0"/>
              </a:rPr>
              <a:t>Heel” </a:t>
            </a:r>
            <a:r>
              <a:rPr lang="en-US" sz="2800" dirty="0" smtClean="0">
                <a:solidFill>
                  <a:schemeClr val="accent1"/>
                </a:solidFill>
                <a:latin typeface="Bernard MT Condensed" pitchFamily="18" charset="0"/>
              </a:rPr>
              <a:t>and The scarlet plague. I’m From Moses and Esther Lazarus. I’m from New York and Portugal, fired </a:t>
            </a:r>
            <a:r>
              <a:rPr lang="en-US" sz="2800" dirty="0">
                <a:solidFill>
                  <a:schemeClr val="accent1"/>
                </a:solidFill>
                <a:latin typeface="Bernard MT Condensed" pitchFamily="18" charset="0"/>
              </a:rPr>
              <a:t>J</a:t>
            </a:r>
            <a:r>
              <a:rPr lang="en-US" sz="2800" dirty="0" smtClean="0">
                <a:solidFill>
                  <a:schemeClr val="accent1"/>
                </a:solidFill>
                <a:latin typeface="Bernard MT Condensed" pitchFamily="18" charset="0"/>
              </a:rPr>
              <a:t>ewish artichoke and chicken soup.</a:t>
            </a:r>
            <a:endParaRPr lang="en-US" sz="2800" dirty="0">
              <a:solidFill>
                <a:schemeClr val="accent1"/>
              </a:solidFill>
              <a:latin typeface="Bernard MT Condensed" pitchFamily="18" charset="0"/>
            </a:endParaRPr>
          </a:p>
        </p:txBody>
      </p:sp>
      <p:pic>
        <p:nvPicPr>
          <p:cNvPr id="5" name="Content Placeholder 4"/>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533400" y="3657600"/>
            <a:ext cx="2743200" cy="26360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Content Placeholder 5"/>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4953000" y="3429000"/>
            <a:ext cx="3124200" cy="259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MS900074325[1].m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pic>
        <p:nvPicPr>
          <p:cNvPr id="3" name="MS900437898[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85520638"/>
      </p:ext>
    </p:extLst>
  </p:cSld>
  <p:clrMapOvr>
    <a:masterClrMapping/>
  </p:clrMapOvr>
  <mc:AlternateContent xmlns:mc="http://schemas.openxmlformats.org/markup-compatibility/2006">
    <mc:Choice xmlns:p14="http://schemas.microsoft.com/office/powerpoint/2010/main" Requires="p14">
      <p:transition spd="slow" p14:dur="1200" advTm="6000">
        <p:dissolve/>
      </p:transition>
    </mc:Choice>
    <mc:Fallback>
      <p:transition spd="slow" advTm="6000">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900"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TotalTime>
  <Words>180</Words>
  <Application>Microsoft Office PowerPoint</Application>
  <PresentationFormat>On-screen Show (4:3)</PresentationFormat>
  <Paragraphs>10</Paragraphs>
  <Slides>7</Slides>
  <Notes>0</Notes>
  <HiddenSlides>0</HiddenSlides>
  <MMClips>17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My Life</vt:lpstr>
      <vt:lpstr>PowerPoint Presentation</vt:lpstr>
      <vt:lpstr>I am from  the flag and from cooking. I am from the hot warm camp.</vt:lpstr>
      <vt:lpstr> </vt:lpstr>
      <vt:lpstr>I am from cooking corn beef and spaghetti, I am from Armielou and Jason. I am from the money hunt I do every year, I am from Oakland and I am Filipino.</vt:lpstr>
      <vt:lpstr>The New Colossus</vt:lpstr>
      <vt:lpstr>I am from “ keep ancient lands you storied pomped” and “The Iron Heel” and The scarlet plague. I’m From Moses and Esther Lazarus. I’m from New York and Portugal, fired Jewish artichoke and chicken soup.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life</dc:title>
  <dc:creator>Quiton, Darylou J.</dc:creator>
  <cp:lastModifiedBy>Quiton, Darylou J.</cp:lastModifiedBy>
  <cp:revision>19</cp:revision>
  <dcterms:created xsi:type="dcterms:W3CDTF">2014-03-17T21:07:58Z</dcterms:created>
  <dcterms:modified xsi:type="dcterms:W3CDTF">2014-03-24T21:09:32Z</dcterms:modified>
</cp:coreProperties>
</file>