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hitley, Darin J." initials="WD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94675" autoAdjust="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7EC03B-4538-4E68-B261-30A91DE1EC00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7BADA-5E11-4930-BBAF-E70E69D3BF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634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68C8078-1556-49F9-A5FA-0380A4589B16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E2FFB7B-DEFC-4A6B-A14D-AD7C8503488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304800"/>
            <a:ext cx="6096000" cy="1524000"/>
          </a:xfrm>
        </p:spPr>
        <p:txBody>
          <a:bodyPr>
            <a:norm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299032">
            <a:off x="1555688" y="1301854"/>
            <a:ext cx="6400800" cy="3048000"/>
          </a:xfrm>
        </p:spPr>
        <p:txBody>
          <a:bodyPr>
            <a:normAutofit fontScale="25000" lnSpcReduction="20000"/>
          </a:bodyPr>
          <a:lstStyle/>
          <a:p>
            <a:r>
              <a:rPr lang="en-US" sz="12000" dirty="0" smtClean="0"/>
              <a:t>My LIFE </a:t>
            </a:r>
          </a:p>
          <a:p>
            <a:r>
              <a:rPr lang="en-US" sz="12000" dirty="0" smtClean="0"/>
              <a:t>BY Darin Whitley</a:t>
            </a:r>
          </a:p>
          <a:p>
            <a:r>
              <a:rPr lang="en-US" sz="12000" dirty="0" smtClean="0"/>
              <a:t>7</a:t>
            </a:r>
            <a:r>
              <a:rPr lang="en-US" sz="12000" baseline="30000" dirty="0" smtClean="0"/>
              <a:t>th</a:t>
            </a:r>
            <a:r>
              <a:rPr lang="en-US" sz="12000" dirty="0" smtClean="0"/>
              <a:t> period </a:t>
            </a:r>
          </a:p>
          <a:p>
            <a:r>
              <a:rPr lang="en-US" sz="1800" dirty="0" smtClean="0"/>
              <a:t>                                                                                                                                                             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                                                                                                            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3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6000">
        <p14:vortex dir="r"/>
        <p:sndAc>
          <p:stSnd>
            <p:snd r:embed="rId2" name="cashreg.wav"/>
          </p:stSnd>
        </p:sndAc>
      </p:transition>
    </mc:Choice>
    <mc:Fallback xmlns="">
      <p:transition spd="slow" advTm="6000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2514600" cy="5051571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am from playing video games.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30480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                                                                                                              </a:t>
            </a:r>
          </a:p>
          <a:p>
            <a:r>
              <a:rPr lang="en-US" sz="1800" dirty="0" smtClean="0"/>
              <a:t>                                                                                                                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66800"/>
            <a:ext cx="5029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57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350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I am playing on my pc.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30480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                                                                                                              </a:t>
            </a:r>
          </a:p>
          <a:p>
            <a:r>
              <a:rPr lang="en-US" sz="1800" dirty="0" smtClean="0"/>
              <a:t>                                                                                                                </a:t>
            </a:r>
            <a:endParaRPr lang="en-US" sz="1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143000"/>
            <a:ext cx="4114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4000">
        <p14:vortex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3581399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 am playing  </a:t>
            </a:r>
            <a:r>
              <a:rPr lang="en-US" dirty="0" err="1" smtClean="0"/>
              <a:t>Titanfall</a:t>
            </a:r>
            <a:r>
              <a:rPr lang="en-US" dirty="0" smtClean="0"/>
              <a:t>  the new game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30480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                                                                                                              </a:t>
            </a:r>
          </a:p>
          <a:p>
            <a:r>
              <a:rPr lang="en-US" sz="1800" dirty="0" smtClean="0"/>
              <a:t>                                                                                                                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066800"/>
            <a:ext cx="4054679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6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vortex dir="r"/>
        <p:sndAc>
          <p:stSnd>
            <p:snd r:embed="rId2" name="cashreg.wav"/>
          </p:stSnd>
        </p:sndAc>
      </p:transition>
    </mc:Choice>
    <mc:Fallback xmlns="">
      <p:transition spd="slow" advTm="2000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32004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I am from playing football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30480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                                                                                                              </a:t>
            </a:r>
          </a:p>
          <a:p>
            <a:r>
              <a:rPr lang="en-US" sz="1800" dirty="0" smtClean="0"/>
              <a:t>                                                                                                                </a:t>
            </a:r>
            <a:endParaRPr lang="en-US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066800"/>
            <a:ext cx="42672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14:vortex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2895600" cy="4754590"/>
          </a:xfrm>
        </p:spPr>
        <p:txBody>
          <a:bodyPr>
            <a:normAutofit/>
          </a:bodyPr>
          <a:lstStyle/>
          <a:p>
            <a:r>
              <a:rPr lang="en-US" dirty="0" smtClean="0"/>
              <a:t>I am from liking my best player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981200"/>
            <a:ext cx="6400800" cy="3048000"/>
          </a:xfrm>
        </p:spPr>
        <p:txBody>
          <a:bodyPr>
            <a:normAutofit/>
          </a:bodyPr>
          <a:lstStyle/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                                                                                                              </a:t>
            </a:r>
          </a:p>
          <a:p>
            <a:r>
              <a:rPr lang="en-US" sz="1800" dirty="0" smtClean="0"/>
              <a:t>                                                                                                                </a:t>
            </a:r>
            <a:endParaRPr lang="en-US" sz="1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4648200" cy="4772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685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00">
        <p14:vortex dir="r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-76200"/>
            <a:ext cx="6400800" cy="61533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I’m from the storyteller and in a tone of distance regret and the storyteller , I’m from writing stories I’m from </a:t>
            </a:r>
            <a:r>
              <a:rPr lang="en-US" dirty="0" err="1" smtClean="0"/>
              <a:t>Skyah</a:t>
            </a:r>
            <a:r>
              <a:rPr lang="en-US" dirty="0"/>
              <a:t> </a:t>
            </a:r>
            <a:r>
              <a:rPr lang="en-US" dirty="0" smtClean="0"/>
              <a:t>, Burma and </a:t>
            </a:r>
            <a:r>
              <a:rPr lang="en-US" dirty="0" err="1" smtClean="0"/>
              <a:t>british</a:t>
            </a:r>
            <a:r>
              <a:rPr lang="en-US" dirty="0"/>
              <a:t> </a:t>
            </a:r>
            <a:r>
              <a:rPr lang="en-US" dirty="0" smtClean="0"/>
              <a:t>rice and beverage </a:t>
            </a:r>
            <a:br>
              <a:rPr lang="en-US" dirty="0" smtClean="0"/>
            </a:br>
            <a:r>
              <a:rPr lang="en-US" dirty="0" smtClean="0"/>
              <a:t>from </a:t>
            </a:r>
            <a:br>
              <a:rPr lang="en-US" dirty="0" smtClean="0"/>
            </a:br>
            <a:r>
              <a:rPr lang="en-US" dirty="0" err="1" smtClean="0"/>
              <a:t>mary</a:t>
            </a:r>
            <a:r>
              <a:rPr lang="en-US" dirty="0" smtClean="0"/>
              <a:t> </a:t>
            </a:r>
            <a:r>
              <a:rPr lang="en-US" dirty="0" err="1" smtClean="0"/>
              <a:t>frances</a:t>
            </a:r>
            <a:r>
              <a:rPr lang="en-US" dirty="0" smtClean="0"/>
              <a:t> </a:t>
            </a:r>
            <a:r>
              <a:rPr lang="en-US" dirty="0" err="1" smtClean="0"/>
              <a:t>marcer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 change by cow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4600" y="3276600"/>
            <a:ext cx="6400800" cy="762000"/>
          </a:xfrm>
        </p:spPr>
        <p:txBody>
          <a:bodyPr>
            <a:normAutofit fontScale="32500" lnSpcReduction="20000"/>
          </a:bodyPr>
          <a:lstStyle/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                                                                                                              </a:t>
            </a:r>
          </a:p>
          <a:p>
            <a:r>
              <a:rPr lang="en-US" sz="1800" dirty="0" smtClean="0"/>
              <a:t>                                                                                                               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8227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8000">
        <p14:vortex dir="r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</TotalTime>
  <Words>76</Words>
  <Application>Microsoft Office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Couture</vt:lpstr>
      <vt:lpstr>   </vt:lpstr>
      <vt:lpstr>  I am from playing video games.</vt:lpstr>
      <vt:lpstr>I am playing on my pc.</vt:lpstr>
      <vt:lpstr>I am playing  Titanfall  the new game</vt:lpstr>
      <vt:lpstr>I am from playing football </vt:lpstr>
      <vt:lpstr>I am from liking my best player </vt:lpstr>
      <vt:lpstr>I’m from the storyteller and in a tone of distance regret and the storyteller , I’m from writing stories I’m from Skyah , Burma and british rice and beverage  from  mary frances marcer was change by cow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</dc:title>
  <dc:creator>My life -_-</dc:creator>
  <cp:lastModifiedBy>Lodge, Robbie</cp:lastModifiedBy>
  <cp:revision>21</cp:revision>
  <dcterms:created xsi:type="dcterms:W3CDTF">2014-03-17T21:08:56Z</dcterms:created>
  <dcterms:modified xsi:type="dcterms:W3CDTF">2014-03-27T21:55:18Z</dcterms:modified>
</cp:coreProperties>
</file>