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F9A0A92-F73F-4A93-899C-2C173D9620D0}" type="datetimeFigureOut">
              <a:rPr lang="en-US" smtClean="0"/>
              <a:t>3/24/2014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FC123-3053-4D0D-A222-43A9A91BBD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0A92-F73F-4A93-899C-2C173D9620D0}" type="datetimeFigureOut">
              <a:rPr lang="en-US" smtClean="0"/>
              <a:t>3/24/2014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FC123-3053-4D0D-A222-43A9A91BBD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0A92-F73F-4A93-899C-2C173D9620D0}" type="datetimeFigureOut">
              <a:rPr lang="en-US" smtClean="0"/>
              <a:t>3/24/2014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FC123-3053-4D0D-A222-43A9A91BBD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0A92-F73F-4A93-899C-2C173D9620D0}" type="datetimeFigureOut">
              <a:rPr lang="en-US" smtClean="0"/>
              <a:t>3/24/2014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FC123-3053-4D0D-A222-43A9A91BBD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0A92-F73F-4A93-899C-2C173D9620D0}" type="datetimeFigureOut">
              <a:rPr lang="en-US" smtClean="0"/>
              <a:t>3/24/2014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FC123-3053-4D0D-A222-43A9A91BBD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0A92-F73F-4A93-899C-2C173D9620D0}" type="datetimeFigureOut">
              <a:rPr lang="en-US" smtClean="0"/>
              <a:t>3/24/2014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FC123-3053-4D0D-A222-43A9A91BBD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0A92-F73F-4A93-899C-2C173D9620D0}" type="datetimeFigureOut">
              <a:rPr lang="en-US" smtClean="0"/>
              <a:t>3/24/2014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FC123-3053-4D0D-A222-43A9A91BBD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0A92-F73F-4A93-899C-2C173D9620D0}" type="datetimeFigureOut">
              <a:rPr lang="en-US" smtClean="0"/>
              <a:t>3/24/2014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FC123-3053-4D0D-A222-43A9A91BBD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0A92-F73F-4A93-899C-2C173D9620D0}" type="datetimeFigureOut">
              <a:rPr lang="en-US" smtClean="0"/>
              <a:t>3/24/2014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FC123-3053-4D0D-A222-43A9A91BBD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0A92-F73F-4A93-899C-2C173D9620D0}" type="datetimeFigureOut">
              <a:rPr lang="en-US" smtClean="0"/>
              <a:t>3/24/2014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FC123-3053-4D0D-A222-43A9A91BBD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0A92-F73F-4A93-899C-2C173D9620D0}" type="datetimeFigureOut">
              <a:rPr lang="en-US" smtClean="0"/>
              <a:t>3/24/2014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FC123-3053-4D0D-A222-43A9A91BBD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F9A0A92-F73F-4A93-899C-2C173D9620D0}" type="datetimeFigureOut">
              <a:rPr lang="en-US" smtClean="0"/>
              <a:t>3/24/2014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81FC123-3053-4D0D-A222-43A9A91BBDD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rial Rounded MT Bold" pitchFamily="34" charset="0"/>
              </a:rPr>
              <a:t>My culture </a:t>
            </a:r>
            <a:endParaRPr lang="en-US" sz="6000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1200" dirty="0" smtClean="0"/>
              <a:t>By: Daniela Monterrosa</a:t>
            </a:r>
          </a:p>
          <a:p>
            <a:r>
              <a:rPr lang="en-US" sz="11200" dirty="0" smtClean="0"/>
              <a:t>Period:7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7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14:gallery dir="l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38200" y="2438400"/>
            <a:ext cx="3124200" cy="3048000"/>
          </a:xfrm>
        </p:spPr>
        <p:txBody>
          <a:bodyPr/>
          <a:lstStyle/>
          <a:p>
            <a:r>
              <a:rPr lang="en-US" dirty="0" smtClean="0"/>
              <a:t>I am from family pictures from a dog and a </a:t>
            </a:r>
            <a:r>
              <a:rPr lang="en-US" dirty="0" smtClean="0"/>
              <a:t>couch. </a:t>
            </a:r>
            <a:r>
              <a:rPr lang="en-US" dirty="0" smtClean="0"/>
              <a:t>I am from the warmth and safe. It smells like roses. I am from the catalaya. The oak tree whose long gone limbs I remember as if they were my own.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2362200"/>
            <a:ext cx="1711701" cy="10668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429000"/>
            <a:ext cx="1676400" cy="12556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456" y="4572000"/>
            <a:ext cx="1600200" cy="11986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002" y="1295400"/>
            <a:ext cx="164440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5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9000">
        <p14:prism isInverted="1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I'm from IPhone and we go to my </a:t>
            </a:r>
            <a:r>
              <a:rPr lang="en-US" dirty="0" smtClean="0"/>
              <a:t>aunt’s </a:t>
            </a:r>
            <a:r>
              <a:rPr lang="en-US" dirty="0" smtClean="0"/>
              <a:t>house from </a:t>
            </a:r>
            <a:r>
              <a:rPr lang="en-US" dirty="0"/>
              <a:t>E</a:t>
            </a:r>
            <a:r>
              <a:rPr lang="en-US" dirty="0" smtClean="0"/>
              <a:t>lsie and Daisy. I'm from always fighting and always having barbeques and from always eating together.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62200"/>
            <a:ext cx="1341120" cy="100584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200400"/>
            <a:ext cx="1320800" cy="99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191000"/>
            <a:ext cx="207034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5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7000">
        <p:blinds dir="vert"/>
      </p:transition>
    </mc:Choice>
    <mc:Fallback>
      <p:transition spd="slow" advTm="7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I'm from </a:t>
            </a:r>
            <a:r>
              <a:rPr lang="en-US" dirty="0" smtClean="0"/>
              <a:t>“la </a:t>
            </a:r>
            <a:r>
              <a:rPr lang="en-US" dirty="0" err="1" smtClean="0"/>
              <a:t>chota</a:t>
            </a:r>
            <a:r>
              <a:rPr lang="en-US" dirty="0" smtClean="0"/>
              <a:t>”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“</a:t>
            </a:r>
            <a:r>
              <a:rPr lang="en-US" dirty="0" err="1" smtClean="0"/>
              <a:t>ayy</a:t>
            </a:r>
            <a:r>
              <a:rPr lang="en-US" dirty="0" smtClean="0"/>
              <a:t> </a:t>
            </a:r>
            <a:r>
              <a:rPr lang="en-US" dirty="0" err="1" smtClean="0"/>
              <a:t>mija</a:t>
            </a:r>
            <a:r>
              <a:rPr lang="en-US" dirty="0" smtClean="0"/>
              <a:t>” </a:t>
            </a:r>
            <a:r>
              <a:rPr lang="en-US" dirty="0" smtClean="0"/>
              <a:t>and </a:t>
            </a:r>
            <a:r>
              <a:rPr lang="en-US" dirty="0" smtClean="0"/>
              <a:t>“Vas </a:t>
            </a:r>
            <a:r>
              <a:rPr lang="en-US" dirty="0" smtClean="0"/>
              <a:t>a </a:t>
            </a:r>
            <a:r>
              <a:rPr lang="en-US" dirty="0" err="1" smtClean="0"/>
              <a:t>Llorar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or</a:t>
            </a:r>
            <a:r>
              <a:rPr lang="en-US" dirty="0" smtClean="0"/>
              <a:t> </a:t>
            </a:r>
            <a:r>
              <a:rPr lang="en-US" dirty="0" err="1" smtClean="0"/>
              <a:t>Mi</a:t>
            </a:r>
            <a:r>
              <a:rPr lang="en-US" dirty="0" smtClean="0"/>
              <a:t>”. </a:t>
            </a:r>
            <a:r>
              <a:rPr lang="en-US" dirty="0" smtClean="0"/>
              <a:t>I'm from eating a lot. I'm from daily city and El Salvador. Pupusas and beans. From la llorona. A lady who killed her own kids. At my aunts house having a </a:t>
            </a:r>
            <a:r>
              <a:rPr lang="en-US" dirty="0" smtClean="0"/>
              <a:t>barbeque.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362200"/>
            <a:ext cx="1632710" cy="88098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362200"/>
            <a:ext cx="1447800" cy="1076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724400" y="3433083"/>
            <a:ext cx="1600200" cy="9921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361368"/>
            <a:ext cx="2028706" cy="10860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524" y="4459239"/>
            <a:ext cx="1524000" cy="10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7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1000">
        <p14:shred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Under my blanket.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41054"/>
            <a:ext cx="3124200" cy="2299891"/>
          </a:xfrm>
        </p:spPr>
      </p:pic>
    </p:spTree>
    <p:extLst>
      <p:ext uri="{BB962C8B-B14F-4D97-AF65-F5344CB8AC3E}">
        <p14:creationId xmlns:p14="http://schemas.microsoft.com/office/powerpoint/2010/main" val="217811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2000">
        <p14:warp dir="in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I'm from “Two </a:t>
            </a:r>
            <a:r>
              <a:rPr lang="en-US" dirty="0"/>
              <a:t>roads diverged in a yellow </a:t>
            </a:r>
            <a:r>
              <a:rPr lang="en-US" dirty="0" smtClean="0"/>
              <a:t>wood” and  “And both </a:t>
            </a:r>
            <a:r>
              <a:rPr lang="en-US" dirty="0"/>
              <a:t>that morning equally </a:t>
            </a:r>
            <a:r>
              <a:rPr lang="en-US" dirty="0" smtClean="0"/>
              <a:t>lay.” Dancing is a vertical of a horizontal desire.” I'm from San Francisco and England.</a:t>
            </a:r>
            <a:r>
              <a:rPr lang="en-US" dirty="0">
                <a:solidFill>
                  <a:srgbClr val="000000"/>
                </a:solidFill>
              </a:rPr>
              <a:t> From fried fish </a:t>
            </a:r>
            <a:r>
              <a:rPr lang="en-US" dirty="0" smtClean="0">
                <a:solidFill>
                  <a:srgbClr val="000000"/>
                </a:solidFill>
              </a:rPr>
              <a:t>sandwiches, to blueberry </a:t>
            </a:r>
            <a:r>
              <a:rPr lang="en-US" dirty="0">
                <a:solidFill>
                  <a:srgbClr val="000000"/>
                </a:solidFill>
              </a:rPr>
              <a:t>pie to ice cream, we highlight the must-try options in the region.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47" y="2502153"/>
            <a:ext cx="1728788" cy="11567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514600"/>
            <a:ext cx="1551432" cy="1144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68" y="3658869"/>
            <a:ext cx="1751331" cy="17513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838200"/>
            <a:ext cx="51883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       </a:t>
            </a:r>
            <a:r>
              <a:rPr lang="en-US" sz="3200" dirty="0" smtClean="0"/>
              <a:t>ROBERT FROST</a:t>
            </a:r>
          </a:p>
          <a:p>
            <a:r>
              <a:rPr lang="en-US" sz="3200" dirty="0" smtClean="0"/>
              <a:t>“THE ROAD NOT TAKEN</a:t>
            </a:r>
            <a:r>
              <a:rPr lang="en-US" sz="4000" dirty="0" smtClean="0"/>
              <a:t>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86817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9000">
        <p14:vortex dir="r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189</TotalTime>
  <Words>210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My culture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culture</dc:title>
  <dc:creator>Monterrosa, Daniela A.</dc:creator>
  <cp:lastModifiedBy>Monterrosa, Daniela A.</cp:lastModifiedBy>
  <cp:revision>19</cp:revision>
  <dcterms:created xsi:type="dcterms:W3CDTF">2014-03-17T21:09:17Z</dcterms:created>
  <dcterms:modified xsi:type="dcterms:W3CDTF">2014-03-24T16:52:01Z</dcterms:modified>
</cp:coreProperties>
</file>