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42" d="100"/>
          <a:sy n="142" d="100"/>
        </p:scale>
        <p:origin x="-10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48942983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046558"/>
            <a:ext cx="7772400" cy="1102500"/>
          </a:xfrm>
          <a:prstGeom prst="rect">
            <a:avLst/>
          </a:prstGeom>
        </p:spPr>
        <p:txBody>
          <a:bodyPr lIns="91425" tIns="91425" rIns="91425" bIns="91425" anchor="b" anchorCtr="0"/>
          <a:lstStyle>
            <a:lvl1pPr indent="304800">
              <a:buClr>
                <a:srgbClr val="FFA711"/>
              </a:buClr>
              <a:buSzPct val="100000"/>
              <a:defRPr sz="4800" b="1">
                <a:solidFill>
                  <a:srgbClr val="FFA711"/>
                </a:solidFill>
              </a:defRPr>
            </a:lvl1pPr>
            <a:lvl2pPr indent="304800">
              <a:buClr>
                <a:srgbClr val="FFA711"/>
              </a:buClr>
              <a:buSzPct val="100000"/>
              <a:defRPr sz="4800" b="1">
                <a:solidFill>
                  <a:srgbClr val="FFA711"/>
                </a:solidFill>
              </a:defRPr>
            </a:lvl2pPr>
            <a:lvl3pPr indent="304800">
              <a:buClr>
                <a:srgbClr val="FFA711"/>
              </a:buClr>
              <a:buSzPct val="100000"/>
              <a:defRPr sz="4800" b="1">
                <a:solidFill>
                  <a:srgbClr val="FFA711"/>
                </a:solidFill>
              </a:defRPr>
            </a:lvl3pPr>
            <a:lvl4pPr indent="304800">
              <a:buClr>
                <a:srgbClr val="FFA711"/>
              </a:buClr>
              <a:buSzPct val="100000"/>
              <a:defRPr sz="4800" b="1">
                <a:solidFill>
                  <a:srgbClr val="FFA711"/>
                </a:solidFill>
              </a:defRPr>
            </a:lvl4pPr>
            <a:lvl5pPr indent="304800">
              <a:buClr>
                <a:srgbClr val="FFA711"/>
              </a:buClr>
              <a:buSzPct val="100000"/>
              <a:defRPr sz="4800" b="1">
                <a:solidFill>
                  <a:srgbClr val="FFA711"/>
                </a:solidFill>
              </a:defRPr>
            </a:lvl5pPr>
            <a:lvl6pPr indent="304800">
              <a:buClr>
                <a:srgbClr val="FFA711"/>
              </a:buClr>
              <a:buSzPct val="100000"/>
              <a:defRPr sz="4800" b="1">
                <a:solidFill>
                  <a:srgbClr val="FFA711"/>
                </a:solidFill>
              </a:defRPr>
            </a:lvl6pPr>
            <a:lvl7pPr indent="304800">
              <a:buClr>
                <a:srgbClr val="FFA711"/>
              </a:buClr>
              <a:buSzPct val="100000"/>
              <a:defRPr sz="4800" b="1">
                <a:solidFill>
                  <a:srgbClr val="FFA711"/>
                </a:solidFill>
              </a:defRPr>
            </a:lvl7pPr>
            <a:lvl8pPr indent="304800">
              <a:buClr>
                <a:srgbClr val="FFA711"/>
              </a:buClr>
              <a:buSzPct val="100000"/>
              <a:defRPr sz="4800" b="1">
                <a:solidFill>
                  <a:srgbClr val="FFA711"/>
                </a:solidFill>
              </a:defRPr>
            </a:lvl8pPr>
            <a:lvl9pPr indent="304800">
              <a:buClr>
                <a:srgbClr val="FFA711"/>
              </a:buClr>
              <a:buSzPct val="100000"/>
              <a:defRPr sz="4800" b="1">
                <a:solidFill>
                  <a:srgbClr val="FFA711"/>
                </a:solidFill>
              </a:defRPr>
            </a:lvl9pPr>
          </a:lstStyle>
          <a:p>
            <a:endParaRPr/>
          </a:p>
        </p:txBody>
      </p:sp>
      <p:sp>
        <p:nvSpPr>
          <p:cNvPr id="10" name="Shape 10"/>
          <p:cNvSpPr txBox="1">
            <a:spLocks noGrp="1"/>
          </p:cNvSpPr>
          <p:nvPr>
            <p:ph type="subTitle" idx="1"/>
          </p:nvPr>
        </p:nvSpPr>
        <p:spPr>
          <a:xfrm>
            <a:off x="685800" y="2182817"/>
            <a:ext cx="7772400" cy="838799"/>
          </a:xfrm>
          <a:prstGeom prst="rect">
            <a:avLst/>
          </a:prstGeom>
        </p:spPr>
        <p:txBody>
          <a:bodyPr lIns="91425" tIns="91425" rIns="91425" bIns="91425" anchor="t" anchorCtr="0"/>
          <a:lstStyle>
            <a:lvl1pPr marL="0">
              <a:buNone/>
              <a:defRPr/>
            </a:lvl1pPr>
            <a:lvl2pPr marL="0" indent="203200">
              <a:spcBef>
                <a:spcPts val="0"/>
              </a:spcBef>
              <a:buSzPct val="100000"/>
              <a:buNone/>
              <a:defRPr sz="3200"/>
            </a:lvl2pPr>
            <a:lvl3pPr marL="0" indent="203200">
              <a:spcBef>
                <a:spcPts val="0"/>
              </a:spcBef>
              <a:buSzPct val="100000"/>
              <a:buNone/>
              <a:defRPr sz="3200"/>
            </a:lvl3pPr>
            <a:lvl4pPr marL="0" indent="203200">
              <a:spcBef>
                <a:spcPts val="0"/>
              </a:spcBef>
              <a:buSzPct val="100000"/>
              <a:buNone/>
              <a:defRPr sz="3200"/>
            </a:lvl4pPr>
            <a:lvl5pPr marL="0" indent="203200">
              <a:spcBef>
                <a:spcPts val="0"/>
              </a:spcBef>
              <a:buSzPct val="100000"/>
              <a:buNone/>
              <a:defRPr sz="3200"/>
            </a:lvl5pPr>
            <a:lvl6pPr marL="0" indent="203200">
              <a:spcBef>
                <a:spcPts val="0"/>
              </a:spcBef>
              <a:buSzPct val="100000"/>
              <a:buNone/>
              <a:defRPr sz="3200"/>
            </a:lvl6pPr>
            <a:lvl7pPr marL="0" indent="203200">
              <a:spcBef>
                <a:spcPts val="0"/>
              </a:spcBef>
              <a:buSzPct val="100000"/>
              <a:buNone/>
              <a:defRPr sz="3200"/>
            </a:lvl7pPr>
            <a:lvl8pPr marL="0" indent="203200">
              <a:spcBef>
                <a:spcPts val="0"/>
              </a:spcBef>
              <a:buSzPct val="100000"/>
              <a:buNone/>
              <a:defRPr sz="3200"/>
            </a:lvl8pPr>
            <a:lvl9pPr marL="0" indent="203200">
              <a:spcBef>
                <a:spcPts val="0"/>
              </a:spcBef>
              <a:buSzPct val="100000"/>
              <a:buNone/>
              <a:defRPr sz="3200"/>
            </a:lvl9pPr>
          </a:lstStyle>
          <a:p>
            <a:endParaRPr/>
          </a:p>
        </p:txBody>
      </p:sp>
      <p:grpSp>
        <p:nvGrpSpPr>
          <p:cNvPr id="11" name="Shape 11"/>
          <p:cNvGrpSpPr/>
          <p:nvPr/>
        </p:nvGrpSpPr>
        <p:grpSpPr>
          <a:xfrm>
            <a:off x="0" y="3461599"/>
            <a:ext cx="9144000" cy="1647971"/>
            <a:chOff x="0" y="3690482"/>
            <a:chExt cx="9144000" cy="850171"/>
          </a:xfrm>
        </p:grpSpPr>
        <p:sp>
          <p:nvSpPr>
            <p:cNvPr id="12" name="Shape 12"/>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endParaRPr/>
            </a:p>
          </p:txBody>
        </p:sp>
        <p:sp>
          <p:nvSpPr>
            <p:cNvPr id="13" name="Shape 13"/>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endParaRPr/>
            </a:p>
          </p:txBody>
        </p:sp>
        <p:sp>
          <p:nvSpPr>
            <p:cNvPr id="14" name="Shape 14"/>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endParaRPr/>
            </a:p>
          </p:txBody>
        </p:sp>
        <p:sp>
          <p:nvSpPr>
            <p:cNvPr id="15" name="Shape 15"/>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endParaRPr/>
            </a:p>
          </p:txBody>
        </p:sp>
        <p:sp>
          <p:nvSpPr>
            <p:cNvPr id="16" name="Shape 16"/>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endParaRPr/>
            </a:p>
          </p:txBody>
        </p:sp>
        <p:sp>
          <p:nvSpPr>
            <p:cNvPr id="17" name="Shape 17"/>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endParaRPr/>
            </a:p>
          </p:txBody>
        </p:sp>
        <p:sp>
          <p:nvSpPr>
            <p:cNvPr id="18" name="Shape 18"/>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endParaRPr/>
            </a:p>
          </p:txBody>
        </p:sp>
        <p:sp>
          <p:nvSpPr>
            <p:cNvPr id="19" name="Shape 19"/>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457200" y="205978"/>
            <a:ext cx="8229600" cy="857400"/>
          </a:xfrm>
          <a:prstGeom prst="rect">
            <a:avLst/>
          </a:prstGeom>
        </p:spPr>
        <p:txBody>
          <a:bodyPr lIns="91425" tIns="91425" rIns="91425" bIns="91425" anchor="ctr" anchorCtr="0"/>
          <a:lstStyle>
            <a:lvl1pPr>
              <a:defRPr>
                <a:solidFill>
                  <a:srgbClr val="FFA711"/>
                </a:solidFill>
              </a:defRPr>
            </a:lvl1pPr>
            <a:lvl2pPr>
              <a:defRPr>
                <a:solidFill>
                  <a:srgbClr val="FFA711"/>
                </a:solidFill>
              </a:defRPr>
            </a:lvl2pPr>
            <a:lvl3pPr>
              <a:defRPr>
                <a:solidFill>
                  <a:srgbClr val="FFA711"/>
                </a:solidFill>
              </a:defRPr>
            </a:lvl3pPr>
            <a:lvl4pPr>
              <a:defRPr>
                <a:solidFill>
                  <a:srgbClr val="FFA711"/>
                </a:solidFill>
              </a:defRPr>
            </a:lvl4pPr>
            <a:lvl5pPr>
              <a:defRPr>
                <a:solidFill>
                  <a:srgbClr val="FFA711"/>
                </a:solidFill>
              </a:defRPr>
            </a:lvl5pPr>
            <a:lvl6pPr>
              <a:defRPr>
                <a:solidFill>
                  <a:srgbClr val="FFA711"/>
                </a:solidFill>
              </a:defRPr>
            </a:lvl6pPr>
            <a:lvl7pPr>
              <a:defRPr>
                <a:solidFill>
                  <a:srgbClr val="FFA711"/>
                </a:solidFill>
              </a:defRPr>
            </a:lvl7pPr>
            <a:lvl8pPr>
              <a:defRPr>
                <a:solidFill>
                  <a:srgbClr val="FFA711"/>
                </a:solidFill>
              </a:defRPr>
            </a:lvl8pPr>
            <a:lvl9pPr>
              <a:defRPr>
                <a:solidFill>
                  <a:srgbClr val="FFA711"/>
                </a:solidFill>
              </a:defRPr>
            </a:lvl9pPr>
          </a:lstStyle>
          <a:p>
            <a:endParaRPr/>
          </a:p>
        </p:txBody>
      </p:sp>
      <p:sp>
        <p:nvSpPr>
          <p:cNvPr id="22" name="Shape 22"/>
          <p:cNvSpPr txBox="1">
            <a:spLocks noGrp="1"/>
          </p:cNvSpPr>
          <p:nvPr>
            <p:ph type="body" idx="1"/>
          </p:nvPr>
        </p:nvSpPr>
        <p:spPr>
          <a:xfrm>
            <a:off x="457200" y="1200150"/>
            <a:ext cx="8229600" cy="3266999"/>
          </a:xfrm>
          <a:prstGeom prst="rect">
            <a:avLst/>
          </a:prstGeom>
        </p:spPr>
        <p:txBody>
          <a:bodyPr lIns="91425" tIns="91425" rIns="91425" bIns="91425" anchor="t"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23" name="Shape 23"/>
          <p:cNvGrpSpPr/>
          <p:nvPr/>
        </p:nvGrpSpPr>
        <p:grpSpPr>
          <a:xfrm>
            <a:off x="0" y="4559110"/>
            <a:ext cx="9144000" cy="584536"/>
            <a:chOff x="0" y="3690482"/>
            <a:chExt cx="9144000" cy="301556"/>
          </a:xfrm>
        </p:grpSpPr>
        <p:sp>
          <p:nvSpPr>
            <p:cNvPr id="24" name="Shape 24"/>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endParaRPr/>
            </a:p>
          </p:txBody>
        </p:sp>
        <p:sp>
          <p:nvSpPr>
            <p:cNvPr id="25" name="Shape 25"/>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endParaRPr/>
            </a:p>
          </p:txBody>
        </p:sp>
        <p:sp>
          <p:nvSpPr>
            <p:cNvPr id="26" name="Shape 26"/>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457200" y="205978"/>
            <a:ext cx="8229600" cy="857400"/>
          </a:xfrm>
          <a:prstGeom prst="rect">
            <a:avLst/>
          </a:prstGeom>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sp>
        <p:nvSpPr>
          <p:cNvPr id="29" name="Shape 29"/>
          <p:cNvSpPr txBox="1">
            <a:spLocks noGrp="1"/>
          </p:cNvSpPr>
          <p:nvPr>
            <p:ph type="body" idx="1"/>
          </p:nvPr>
        </p:nvSpPr>
        <p:spPr>
          <a:xfrm>
            <a:off x="457200" y="1200150"/>
            <a:ext cx="4038599" cy="3266999"/>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sp>
        <p:nvSpPr>
          <p:cNvPr id="30" name="Shape 30"/>
          <p:cNvSpPr txBox="1">
            <a:spLocks noGrp="1"/>
          </p:cNvSpPr>
          <p:nvPr>
            <p:ph type="body" idx="2"/>
          </p:nvPr>
        </p:nvSpPr>
        <p:spPr>
          <a:xfrm>
            <a:off x="4648200" y="1200150"/>
            <a:ext cx="4038599" cy="3266999"/>
          </a:xfrm>
          <a:prstGeom prst="rect">
            <a:avLst/>
          </a:prstGeom>
        </p:spPr>
        <p:txBody>
          <a:bodyPr lIns="91425" tIns="91425" rIns="91425" bIns="91425" anchor="t" anchorCtr="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endParaRPr/>
          </a:p>
        </p:txBody>
      </p:sp>
      <p:grpSp>
        <p:nvGrpSpPr>
          <p:cNvPr id="31" name="Shape 31"/>
          <p:cNvGrpSpPr/>
          <p:nvPr/>
        </p:nvGrpSpPr>
        <p:grpSpPr>
          <a:xfrm>
            <a:off x="0" y="4559110"/>
            <a:ext cx="9144000" cy="584536"/>
            <a:chOff x="0" y="3690482"/>
            <a:chExt cx="9144000" cy="301556"/>
          </a:xfrm>
        </p:grpSpPr>
        <p:sp>
          <p:nvSpPr>
            <p:cNvPr id="32" name="Shape 32"/>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endParaRPr/>
            </a:p>
          </p:txBody>
        </p:sp>
        <p:sp>
          <p:nvSpPr>
            <p:cNvPr id="33" name="Shape 33"/>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endParaRPr/>
            </a:p>
          </p:txBody>
        </p:sp>
        <p:sp>
          <p:nvSpPr>
            <p:cNvPr id="34" name="Shape 34"/>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57200" y="205978"/>
            <a:ext cx="8229600" cy="857400"/>
          </a:xfrm>
          <a:prstGeom prst="rect">
            <a:avLst/>
          </a:prstGeom>
        </p:spPr>
        <p:txBody>
          <a:bodyPr lIns="91425" tIns="91425" rIns="91425" bIns="91425" anchor="ctr" anchorCtr="0"/>
          <a:lstStyle>
            <a:lvl1pPr>
              <a:defRPr/>
            </a:lvl1pPr>
            <a:lvl2pPr>
              <a:defRPr/>
            </a:lvl2pPr>
            <a:lvl3pPr>
              <a:defRPr/>
            </a:lvl3pPr>
            <a:lvl4pPr>
              <a:defRPr/>
            </a:lvl4pPr>
            <a:lvl5pPr>
              <a:defRPr/>
            </a:lvl5pPr>
            <a:lvl6pPr>
              <a:defRPr/>
            </a:lvl6pPr>
            <a:lvl7pPr>
              <a:defRPr/>
            </a:lvl7pPr>
            <a:lvl8pPr>
              <a:defRPr/>
            </a:lvl8pPr>
            <a:lvl9pPr>
              <a:defRPr/>
            </a:lvl9pPr>
          </a:lstStyle>
          <a:p>
            <a:endParaRPr/>
          </a:p>
        </p:txBody>
      </p:sp>
      <p:grpSp>
        <p:nvGrpSpPr>
          <p:cNvPr id="37" name="Shape 37"/>
          <p:cNvGrpSpPr/>
          <p:nvPr/>
        </p:nvGrpSpPr>
        <p:grpSpPr>
          <a:xfrm>
            <a:off x="0" y="4559110"/>
            <a:ext cx="9144000" cy="584536"/>
            <a:chOff x="0" y="3690482"/>
            <a:chExt cx="9144000" cy="301556"/>
          </a:xfrm>
        </p:grpSpPr>
        <p:sp>
          <p:nvSpPr>
            <p:cNvPr id="38" name="Shape 38"/>
            <p:cNvSpPr/>
            <p:nvPr/>
          </p:nvSpPr>
          <p:spPr>
            <a:xfrm>
              <a:off x="0" y="3774403"/>
              <a:ext cx="9144000" cy="118500"/>
            </a:xfrm>
            <a:prstGeom prst="rect">
              <a:avLst/>
            </a:prstGeom>
            <a:solidFill>
              <a:schemeClr val="accent4"/>
            </a:solidFill>
            <a:ln>
              <a:noFill/>
            </a:ln>
          </p:spPr>
          <p:txBody>
            <a:bodyPr lIns="91425" tIns="45700" rIns="91425" bIns="45700" anchor="t" anchorCtr="0">
              <a:noAutofit/>
            </a:bodyPr>
            <a:lstStyle/>
            <a:p>
              <a:endParaRPr/>
            </a:p>
          </p:txBody>
        </p:sp>
        <p:sp>
          <p:nvSpPr>
            <p:cNvPr id="39" name="Shape 39"/>
            <p:cNvSpPr/>
            <p:nvPr/>
          </p:nvSpPr>
          <p:spPr>
            <a:xfrm>
              <a:off x="0" y="3875339"/>
              <a:ext cx="9144000" cy="116699"/>
            </a:xfrm>
            <a:prstGeom prst="rect">
              <a:avLst/>
            </a:prstGeom>
            <a:solidFill>
              <a:srgbClr val="E9E0C9"/>
            </a:solidFill>
            <a:ln>
              <a:noFill/>
            </a:ln>
          </p:spPr>
          <p:txBody>
            <a:bodyPr lIns="91425" tIns="45700" rIns="91425" bIns="45700" anchor="t" anchorCtr="0">
              <a:noAutofit/>
            </a:bodyPr>
            <a:lstStyle/>
            <a:p>
              <a:endParaRPr/>
            </a:p>
          </p:txBody>
        </p:sp>
        <p:sp>
          <p:nvSpPr>
            <p:cNvPr id="40" name="Shape 40"/>
            <p:cNvSpPr/>
            <p:nvPr/>
          </p:nvSpPr>
          <p:spPr>
            <a:xfrm>
              <a:off x="0" y="3690482"/>
              <a:ext cx="9144000" cy="45600"/>
            </a:xfrm>
            <a:prstGeom prst="rect">
              <a:avLst/>
            </a:prstGeom>
            <a:solidFill>
              <a:schemeClr val="accent1"/>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792288" y="4025503"/>
            <a:ext cx="5486399" cy="471899"/>
          </a:xfrm>
          <a:prstGeom prst="rect">
            <a:avLst/>
          </a:prstGeom>
        </p:spPr>
        <p:txBody>
          <a:bodyPr lIns="91425" tIns="91425" rIns="91425" bIns="91425" anchor="t" anchorCtr="0"/>
          <a:lstStyle>
            <a:lvl1pPr marL="0" indent="88900" algn="ctr">
              <a:buClr>
                <a:srgbClr val="FFA711"/>
              </a:buClr>
              <a:buSzPct val="100000"/>
              <a:buNone/>
              <a:defRPr sz="1400">
                <a:solidFill>
                  <a:srgbClr val="FFA711"/>
                </a:solidFill>
              </a:defRPr>
            </a:lvl1pPr>
          </a:lstStyle>
          <a:p>
            <a:endParaRPr/>
          </a:p>
        </p:txBody>
      </p:sp>
      <p:grpSp>
        <p:nvGrpSpPr>
          <p:cNvPr id="43" name="Shape 43"/>
          <p:cNvGrpSpPr/>
          <p:nvPr/>
        </p:nvGrpSpPr>
        <p:grpSpPr>
          <a:xfrm>
            <a:off x="0" y="4559110"/>
            <a:ext cx="9144000" cy="584536"/>
            <a:chOff x="0" y="3690482"/>
            <a:chExt cx="9144000" cy="301556"/>
          </a:xfrm>
        </p:grpSpPr>
        <p:sp>
          <p:nvSpPr>
            <p:cNvPr id="44" name="Shape 44"/>
            <p:cNvSpPr/>
            <p:nvPr/>
          </p:nvSpPr>
          <p:spPr>
            <a:xfrm>
              <a:off x="0" y="3774403"/>
              <a:ext cx="9144000" cy="118500"/>
            </a:xfrm>
            <a:prstGeom prst="rect">
              <a:avLst/>
            </a:prstGeom>
            <a:solidFill>
              <a:schemeClr val="accent1"/>
            </a:solidFill>
            <a:ln>
              <a:noFill/>
            </a:ln>
          </p:spPr>
          <p:txBody>
            <a:bodyPr lIns="91425" tIns="45700" rIns="91425" bIns="45700" anchor="t" anchorCtr="0">
              <a:noAutofit/>
            </a:bodyPr>
            <a:lstStyle/>
            <a:p>
              <a:endParaRPr/>
            </a:p>
          </p:txBody>
        </p:sp>
        <p:sp>
          <p:nvSpPr>
            <p:cNvPr id="45" name="Shape 45"/>
            <p:cNvSpPr/>
            <p:nvPr/>
          </p:nvSpPr>
          <p:spPr>
            <a:xfrm>
              <a:off x="0" y="3875339"/>
              <a:ext cx="9144000" cy="116699"/>
            </a:xfrm>
            <a:prstGeom prst="rect">
              <a:avLst/>
            </a:prstGeom>
            <a:solidFill>
              <a:schemeClr val="lt2"/>
            </a:solidFill>
            <a:ln>
              <a:noFill/>
            </a:ln>
          </p:spPr>
          <p:txBody>
            <a:bodyPr lIns="91425" tIns="45700" rIns="91425" bIns="45700" anchor="t" anchorCtr="0">
              <a:noAutofit/>
            </a:bodyPr>
            <a:lstStyle/>
            <a:p>
              <a:endParaRPr/>
            </a:p>
          </p:txBody>
        </p:sp>
        <p:sp>
          <p:nvSpPr>
            <p:cNvPr id="46" name="Shape 46"/>
            <p:cNvSpPr/>
            <p:nvPr/>
          </p:nvSpPr>
          <p:spPr>
            <a:xfrm>
              <a:off x="0" y="3690482"/>
              <a:ext cx="9144000" cy="45600"/>
            </a:xfrm>
            <a:prstGeom prst="rect">
              <a:avLst/>
            </a:prstGeom>
            <a:solidFill>
              <a:srgbClr val="FF6428"/>
            </a:solidFill>
            <a:ln>
              <a:noFill/>
            </a:ln>
          </p:spPr>
          <p:txBody>
            <a:bodyPr lIns="91425" tIns="45700" rIns="91425" bIns="45700" anchor="t" anchorCtr="0">
              <a:noAutofit/>
            </a:bodyPr>
            <a:lstStyle/>
            <a:p>
              <a:endParaRPr/>
            </a:p>
          </p:txBody>
        </p: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grpSp>
        <p:nvGrpSpPr>
          <p:cNvPr id="48" name="Shape 48"/>
          <p:cNvGrpSpPr/>
          <p:nvPr/>
        </p:nvGrpSpPr>
        <p:grpSpPr>
          <a:xfrm>
            <a:off x="0" y="3461599"/>
            <a:ext cx="9144000" cy="1647971"/>
            <a:chOff x="0" y="3690482"/>
            <a:chExt cx="9144000" cy="850171"/>
          </a:xfrm>
        </p:grpSpPr>
        <p:sp>
          <p:nvSpPr>
            <p:cNvPr id="49" name="Shape 49"/>
            <p:cNvSpPr/>
            <p:nvPr/>
          </p:nvSpPr>
          <p:spPr>
            <a:xfrm>
              <a:off x="0" y="4419321"/>
              <a:ext cx="9144000" cy="72000"/>
            </a:xfrm>
            <a:prstGeom prst="rect">
              <a:avLst/>
            </a:prstGeom>
            <a:solidFill>
              <a:schemeClr val="lt2"/>
            </a:solidFill>
            <a:ln>
              <a:noFill/>
            </a:ln>
          </p:spPr>
          <p:txBody>
            <a:bodyPr lIns="91425" tIns="45700" rIns="91425" bIns="45700" anchor="t" anchorCtr="0">
              <a:noAutofit/>
            </a:bodyPr>
            <a:lstStyle/>
            <a:p>
              <a:endParaRPr/>
            </a:p>
          </p:txBody>
        </p:sp>
        <p:sp>
          <p:nvSpPr>
            <p:cNvPr id="50" name="Shape 50"/>
            <p:cNvSpPr/>
            <p:nvPr/>
          </p:nvSpPr>
          <p:spPr>
            <a:xfrm>
              <a:off x="0" y="3774403"/>
              <a:ext cx="9144000" cy="118500"/>
            </a:xfrm>
            <a:prstGeom prst="rect">
              <a:avLst/>
            </a:prstGeom>
            <a:solidFill>
              <a:schemeClr val="accent3"/>
            </a:solidFill>
            <a:ln>
              <a:noFill/>
            </a:ln>
          </p:spPr>
          <p:txBody>
            <a:bodyPr lIns="91425" tIns="45700" rIns="91425" bIns="45700" anchor="t" anchorCtr="0">
              <a:noAutofit/>
            </a:bodyPr>
            <a:lstStyle/>
            <a:p>
              <a:endParaRPr/>
            </a:p>
          </p:txBody>
        </p:sp>
        <p:sp>
          <p:nvSpPr>
            <p:cNvPr id="51" name="Shape 51"/>
            <p:cNvSpPr/>
            <p:nvPr/>
          </p:nvSpPr>
          <p:spPr>
            <a:xfrm>
              <a:off x="0" y="3875339"/>
              <a:ext cx="9144000" cy="116699"/>
            </a:xfrm>
            <a:prstGeom prst="rect">
              <a:avLst/>
            </a:prstGeom>
            <a:solidFill>
              <a:schemeClr val="accent4"/>
            </a:solidFill>
            <a:ln>
              <a:noFill/>
            </a:ln>
          </p:spPr>
          <p:txBody>
            <a:bodyPr lIns="91425" tIns="45700" rIns="91425" bIns="45700" anchor="t" anchorCtr="0">
              <a:noAutofit/>
            </a:bodyPr>
            <a:lstStyle/>
            <a:p>
              <a:endParaRPr/>
            </a:p>
          </p:txBody>
        </p:sp>
        <p:sp>
          <p:nvSpPr>
            <p:cNvPr id="52" name="Shape 52"/>
            <p:cNvSpPr/>
            <p:nvPr/>
          </p:nvSpPr>
          <p:spPr>
            <a:xfrm>
              <a:off x="0" y="3956051"/>
              <a:ext cx="9144000" cy="182400"/>
            </a:xfrm>
            <a:prstGeom prst="rect">
              <a:avLst/>
            </a:prstGeom>
            <a:solidFill>
              <a:schemeClr val="accent5"/>
            </a:solidFill>
            <a:ln>
              <a:noFill/>
            </a:ln>
          </p:spPr>
          <p:txBody>
            <a:bodyPr lIns="91425" tIns="45700" rIns="91425" bIns="45700" anchor="t" anchorCtr="0">
              <a:noAutofit/>
            </a:bodyPr>
            <a:lstStyle/>
            <a:p>
              <a:endParaRPr/>
            </a:p>
          </p:txBody>
        </p:sp>
        <p:sp>
          <p:nvSpPr>
            <p:cNvPr id="53" name="Shape 53"/>
            <p:cNvSpPr/>
            <p:nvPr/>
          </p:nvSpPr>
          <p:spPr>
            <a:xfrm>
              <a:off x="0" y="4186767"/>
              <a:ext cx="9144000" cy="133799"/>
            </a:xfrm>
            <a:prstGeom prst="rect">
              <a:avLst/>
            </a:prstGeom>
            <a:solidFill>
              <a:schemeClr val="accent6"/>
            </a:solidFill>
            <a:ln>
              <a:noFill/>
            </a:ln>
          </p:spPr>
          <p:txBody>
            <a:bodyPr lIns="91425" tIns="45700" rIns="91425" bIns="45700" anchor="t" anchorCtr="0">
              <a:noAutofit/>
            </a:bodyPr>
            <a:lstStyle/>
            <a:p>
              <a:endParaRPr/>
            </a:p>
          </p:txBody>
        </p:sp>
        <p:sp>
          <p:nvSpPr>
            <p:cNvPr id="54" name="Shape 54"/>
            <p:cNvSpPr/>
            <p:nvPr/>
          </p:nvSpPr>
          <p:spPr>
            <a:xfrm>
              <a:off x="0" y="4320625"/>
              <a:ext cx="9144000" cy="72000"/>
            </a:xfrm>
            <a:prstGeom prst="rect">
              <a:avLst/>
            </a:prstGeom>
            <a:solidFill>
              <a:schemeClr val="accent1"/>
            </a:solidFill>
            <a:ln>
              <a:noFill/>
            </a:ln>
          </p:spPr>
          <p:txBody>
            <a:bodyPr lIns="91425" tIns="45700" rIns="91425" bIns="45700" anchor="t" anchorCtr="0">
              <a:noAutofit/>
            </a:bodyPr>
            <a:lstStyle/>
            <a:p>
              <a:endParaRPr/>
            </a:p>
          </p:txBody>
        </p:sp>
        <p:sp>
          <p:nvSpPr>
            <p:cNvPr id="55" name="Shape 55"/>
            <p:cNvSpPr/>
            <p:nvPr/>
          </p:nvSpPr>
          <p:spPr>
            <a:xfrm>
              <a:off x="0" y="4478853"/>
              <a:ext cx="9144000" cy="61800"/>
            </a:xfrm>
            <a:prstGeom prst="rect">
              <a:avLst/>
            </a:prstGeom>
            <a:solidFill>
              <a:schemeClr val="accent3"/>
            </a:solidFill>
            <a:ln>
              <a:noFill/>
            </a:ln>
          </p:spPr>
          <p:txBody>
            <a:bodyPr lIns="91425" tIns="45700" rIns="91425" bIns="45700" anchor="t" anchorCtr="0">
              <a:noAutofit/>
            </a:bodyPr>
            <a:lstStyle/>
            <a:p>
              <a:endParaRPr/>
            </a:p>
          </p:txBody>
        </p:sp>
        <p:sp>
          <p:nvSpPr>
            <p:cNvPr id="56" name="Shape 56"/>
            <p:cNvSpPr/>
            <p:nvPr/>
          </p:nvSpPr>
          <p:spPr>
            <a:xfrm>
              <a:off x="0" y="3690482"/>
              <a:ext cx="9144000" cy="45600"/>
            </a:xfrm>
            <a:prstGeom prst="rect">
              <a:avLst/>
            </a:prstGeom>
            <a:solidFill>
              <a:srgbClr val="FFA711"/>
            </a:solidFill>
            <a:ln>
              <a:noFill/>
            </a:ln>
          </p:spPr>
          <p:txBody>
            <a:bodyPr lIns="91425" tIns="45700" rIns="91425" bIns="45700" anchor="t" anchorCtr="0">
              <a:noAutofit/>
            </a:bodyPr>
            <a:lstStyle/>
            <a:p>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7E0F23"/>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400"/>
          </a:xfrm>
          <a:prstGeom prst="rect">
            <a:avLst/>
          </a:prstGeom>
        </p:spPr>
        <p:txBody>
          <a:bodyPr lIns="91425" tIns="91425" rIns="91425" bIns="91425" anchor="ctr" anchorCtr="0"/>
          <a:lstStyle>
            <a:lvl1pPr marL="0" indent="279400">
              <a:buClr>
                <a:schemeClr val="accent2"/>
              </a:buClr>
              <a:buSzPct val="100000"/>
              <a:buFont typeface="Georgia"/>
              <a:buNone/>
              <a:defRPr sz="4400">
                <a:solidFill>
                  <a:schemeClr val="accent2"/>
                </a:solidFill>
                <a:latin typeface="Georgia"/>
                <a:ea typeface="Georgia"/>
                <a:cs typeface="Georgia"/>
                <a:sym typeface="Georgia"/>
              </a:defRPr>
            </a:lvl1pPr>
            <a:lvl2pPr marL="0" indent="279400">
              <a:buClr>
                <a:schemeClr val="accent2"/>
              </a:buClr>
              <a:buSzPct val="100000"/>
              <a:buFont typeface="Georgia"/>
              <a:buNone/>
              <a:defRPr sz="4400">
                <a:solidFill>
                  <a:schemeClr val="accent2"/>
                </a:solidFill>
                <a:latin typeface="Georgia"/>
                <a:ea typeface="Georgia"/>
                <a:cs typeface="Georgia"/>
                <a:sym typeface="Georgia"/>
              </a:defRPr>
            </a:lvl2pPr>
            <a:lvl3pPr marL="0" indent="279400">
              <a:buClr>
                <a:schemeClr val="accent2"/>
              </a:buClr>
              <a:buSzPct val="100000"/>
              <a:buFont typeface="Georgia"/>
              <a:buNone/>
              <a:defRPr sz="4400">
                <a:solidFill>
                  <a:schemeClr val="accent2"/>
                </a:solidFill>
                <a:latin typeface="Georgia"/>
                <a:ea typeface="Georgia"/>
                <a:cs typeface="Georgia"/>
                <a:sym typeface="Georgia"/>
              </a:defRPr>
            </a:lvl3pPr>
            <a:lvl4pPr marL="0" indent="279400">
              <a:buClr>
                <a:schemeClr val="accent2"/>
              </a:buClr>
              <a:buSzPct val="100000"/>
              <a:buFont typeface="Georgia"/>
              <a:buNone/>
              <a:defRPr sz="4400">
                <a:solidFill>
                  <a:schemeClr val="accent2"/>
                </a:solidFill>
                <a:latin typeface="Georgia"/>
                <a:ea typeface="Georgia"/>
                <a:cs typeface="Georgia"/>
                <a:sym typeface="Georgia"/>
              </a:defRPr>
            </a:lvl4pPr>
            <a:lvl5pPr marL="0" indent="279400">
              <a:buClr>
                <a:schemeClr val="accent2"/>
              </a:buClr>
              <a:buSzPct val="100000"/>
              <a:buFont typeface="Georgia"/>
              <a:buNone/>
              <a:defRPr sz="4400">
                <a:solidFill>
                  <a:schemeClr val="accent2"/>
                </a:solidFill>
                <a:latin typeface="Georgia"/>
                <a:ea typeface="Georgia"/>
                <a:cs typeface="Georgia"/>
                <a:sym typeface="Georgia"/>
              </a:defRPr>
            </a:lvl5pPr>
            <a:lvl6pPr marL="0" indent="279400">
              <a:buClr>
                <a:schemeClr val="accent2"/>
              </a:buClr>
              <a:buSzPct val="100000"/>
              <a:buFont typeface="Georgia"/>
              <a:buNone/>
              <a:defRPr sz="4400">
                <a:solidFill>
                  <a:schemeClr val="accent2"/>
                </a:solidFill>
                <a:latin typeface="Georgia"/>
                <a:ea typeface="Georgia"/>
                <a:cs typeface="Georgia"/>
                <a:sym typeface="Georgia"/>
              </a:defRPr>
            </a:lvl6pPr>
            <a:lvl7pPr marL="0" indent="279400">
              <a:buClr>
                <a:schemeClr val="accent2"/>
              </a:buClr>
              <a:buSzPct val="100000"/>
              <a:buFont typeface="Georgia"/>
              <a:buNone/>
              <a:defRPr sz="4400">
                <a:solidFill>
                  <a:schemeClr val="accent2"/>
                </a:solidFill>
                <a:latin typeface="Georgia"/>
                <a:ea typeface="Georgia"/>
                <a:cs typeface="Georgia"/>
                <a:sym typeface="Georgia"/>
              </a:defRPr>
            </a:lvl7pPr>
            <a:lvl8pPr marL="0" indent="279400">
              <a:buClr>
                <a:schemeClr val="accent2"/>
              </a:buClr>
              <a:buSzPct val="100000"/>
              <a:buFont typeface="Georgia"/>
              <a:buNone/>
              <a:defRPr sz="4400">
                <a:solidFill>
                  <a:schemeClr val="accent2"/>
                </a:solidFill>
                <a:latin typeface="Georgia"/>
                <a:ea typeface="Georgia"/>
                <a:cs typeface="Georgia"/>
                <a:sym typeface="Georgia"/>
              </a:defRPr>
            </a:lvl8pPr>
            <a:lvl9pPr marL="0" indent="279400">
              <a:buClr>
                <a:schemeClr val="accent2"/>
              </a:buClr>
              <a:buSzPct val="100000"/>
              <a:buFont typeface="Georgia"/>
              <a:buNone/>
              <a:defRPr sz="4400">
                <a:solidFill>
                  <a:schemeClr val="accent2"/>
                </a:solidFill>
                <a:latin typeface="Georgia"/>
                <a:ea typeface="Georgia"/>
                <a:cs typeface="Georgia"/>
                <a:sym typeface="Georgia"/>
              </a:defRPr>
            </a:lvl9pPr>
          </a:lstStyle>
          <a:p>
            <a:endParaRPr/>
          </a:p>
        </p:txBody>
      </p:sp>
      <p:sp>
        <p:nvSpPr>
          <p:cNvPr id="6" name="Shape 6"/>
          <p:cNvSpPr txBox="1">
            <a:spLocks noGrp="1"/>
          </p:cNvSpPr>
          <p:nvPr>
            <p:ph type="body" idx="1"/>
          </p:nvPr>
        </p:nvSpPr>
        <p:spPr>
          <a:xfrm>
            <a:off x="457200" y="1200150"/>
            <a:ext cx="8229600" cy="3394500"/>
          </a:xfrm>
          <a:prstGeom prst="rect">
            <a:avLst/>
          </a:prstGeom>
        </p:spPr>
        <p:txBody>
          <a:bodyPr lIns="91425" tIns="91425" rIns="91425" bIns="91425" anchor="t" anchorCtr="0"/>
          <a:lstStyle>
            <a:lvl1pPr marL="342900" indent="-139700">
              <a:buClr>
                <a:schemeClr val="lt2"/>
              </a:buClr>
              <a:buSzPct val="100000"/>
              <a:buFont typeface="Georgia"/>
              <a:defRPr sz="3200">
                <a:solidFill>
                  <a:schemeClr val="lt2"/>
                </a:solidFill>
                <a:latin typeface="Georgia"/>
                <a:ea typeface="Georgia"/>
                <a:cs typeface="Georgia"/>
                <a:sym typeface="Georgia"/>
              </a:defRPr>
            </a:lvl1pPr>
            <a:lvl2pPr marL="742950" indent="-107950">
              <a:spcBef>
                <a:spcPts val="560"/>
              </a:spcBef>
              <a:buClr>
                <a:schemeClr val="lt2"/>
              </a:buClr>
              <a:buSzPct val="100000"/>
              <a:buFont typeface="Georgia"/>
              <a:defRPr sz="2800">
                <a:solidFill>
                  <a:schemeClr val="lt2"/>
                </a:solidFill>
                <a:latin typeface="Georgia"/>
                <a:ea typeface="Georgia"/>
                <a:cs typeface="Georgia"/>
                <a:sym typeface="Georgia"/>
              </a:defRPr>
            </a:lvl2pPr>
            <a:lvl3pPr marL="1143000" indent="-76200">
              <a:spcBef>
                <a:spcPts val="480"/>
              </a:spcBef>
              <a:buClr>
                <a:schemeClr val="lt2"/>
              </a:buClr>
              <a:buSzPct val="100000"/>
              <a:buFont typeface="Georgia"/>
              <a:defRPr sz="2400">
                <a:solidFill>
                  <a:schemeClr val="lt2"/>
                </a:solidFill>
                <a:latin typeface="Georgia"/>
                <a:ea typeface="Georgia"/>
                <a:cs typeface="Georgia"/>
                <a:sym typeface="Georgia"/>
              </a:defRPr>
            </a:lvl3pPr>
            <a:lvl4pPr marL="1600200" indent="-101600">
              <a:spcBef>
                <a:spcPts val="400"/>
              </a:spcBef>
              <a:buClr>
                <a:schemeClr val="lt2"/>
              </a:buClr>
              <a:buSzPct val="100000"/>
              <a:buFont typeface="Georgia"/>
              <a:defRPr sz="2000">
                <a:solidFill>
                  <a:schemeClr val="lt2"/>
                </a:solidFill>
                <a:latin typeface="Georgia"/>
                <a:ea typeface="Georgia"/>
                <a:cs typeface="Georgia"/>
                <a:sym typeface="Georgia"/>
              </a:defRPr>
            </a:lvl4pPr>
            <a:lvl5pPr marL="2057400" indent="-101600">
              <a:spcBef>
                <a:spcPts val="400"/>
              </a:spcBef>
              <a:buClr>
                <a:schemeClr val="lt2"/>
              </a:buClr>
              <a:buSzPct val="100000"/>
              <a:buFont typeface="Georgia"/>
              <a:defRPr sz="2000">
                <a:solidFill>
                  <a:schemeClr val="lt2"/>
                </a:solidFill>
                <a:latin typeface="Georgia"/>
                <a:ea typeface="Georgia"/>
                <a:cs typeface="Georgia"/>
                <a:sym typeface="Georgia"/>
              </a:defRPr>
            </a:lvl5pPr>
            <a:lvl6pPr marL="2514600" indent="-101600">
              <a:spcBef>
                <a:spcPts val="400"/>
              </a:spcBef>
              <a:buClr>
                <a:schemeClr val="lt2"/>
              </a:buClr>
              <a:buSzPct val="100000"/>
              <a:buFont typeface="Georgia"/>
              <a:defRPr sz="2000">
                <a:solidFill>
                  <a:schemeClr val="lt2"/>
                </a:solidFill>
                <a:latin typeface="Georgia"/>
                <a:ea typeface="Georgia"/>
                <a:cs typeface="Georgia"/>
                <a:sym typeface="Georgia"/>
              </a:defRPr>
            </a:lvl6pPr>
            <a:lvl7pPr marL="2971800" indent="-101600">
              <a:spcBef>
                <a:spcPts val="400"/>
              </a:spcBef>
              <a:buClr>
                <a:schemeClr val="lt2"/>
              </a:buClr>
              <a:buSzPct val="100000"/>
              <a:buFont typeface="Georgia"/>
              <a:defRPr sz="2000">
                <a:solidFill>
                  <a:schemeClr val="lt2"/>
                </a:solidFill>
                <a:latin typeface="Georgia"/>
                <a:ea typeface="Georgia"/>
                <a:cs typeface="Georgia"/>
                <a:sym typeface="Georgia"/>
              </a:defRPr>
            </a:lvl7pPr>
            <a:lvl8pPr marL="3429000" indent="-101600">
              <a:spcBef>
                <a:spcPts val="400"/>
              </a:spcBef>
              <a:buClr>
                <a:schemeClr val="lt2"/>
              </a:buClr>
              <a:buSzPct val="100000"/>
              <a:buFont typeface="Georgia"/>
              <a:defRPr sz="2000">
                <a:solidFill>
                  <a:schemeClr val="lt2"/>
                </a:solidFill>
                <a:latin typeface="Georgia"/>
                <a:ea typeface="Georgia"/>
                <a:cs typeface="Georgia"/>
                <a:sym typeface="Georgia"/>
              </a:defRPr>
            </a:lvl8pPr>
            <a:lvl9pPr marL="3886200" indent="-101600">
              <a:spcBef>
                <a:spcPts val="400"/>
              </a:spcBef>
              <a:buClr>
                <a:schemeClr val="lt2"/>
              </a:buClr>
              <a:buSzPct val="100000"/>
              <a:buFont typeface="Georgia"/>
              <a:defRPr sz="2000">
                <a:solidFill>
                  <a:schemeClr val="lt2"/>
                </a:solidFill>
                <a:latin typeface="Georgia"/>
                <a:ea typeface="Georgia"/>
                <a:cs typeface="Georgia"/>
                <a:sym typeface="Georgia"/>
              </a:defRPr>
            </a:lvl9pPr>
          </a:lstStyle>
          <a:p>
            <a:endParaRPr/>
          </a:p>
        </p:txBody>
      </p:sp>
      <p:sp>
        <p:nvSpPr>
          <p:cNvPr id="7" name="Shape 7"/>
          <p:cNvSpPr/>
          <p:nvPr/>
        </p:nvSpPr>
        <p:spPr>
          <a:xfrm>
            <a:off x="0" y="990"/>
            <a:ext cx="9144000" cy="88500"/>
          </a:xfrm>
          <a:prstGeom prst="rect">
            <a:avLst/>
          </a:prstGeom>
          <a:solidFill>
            <a:schemeClr val="accent2"/>
          </a:solidFill>
          <a:ln>
            <a:noFill/>
          </a:ln>
        </p:spPr>
        <p:txBody>
          <a:bodyPr lIns="91425" tIns="45700" rIns="91425" bIns="45700" anchor="t" anchorCtr="0">
            <a:noAutofit/>
          </a:body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685800" y="1046558"/>
            <a:ext cx="7772400" cy="1102500"/>
          </a:xfrm>
          <a:prstGeom prst="rect">
            <a:avLst/>
          </a:prstGeom>
        </p:spPr>
        <p:txBody>
          <a:bodyPr lIns="91425" tIns="91425" rIns="91425" bIns="91425" anchor="b" anchorCtr="0">
            <a:noAutofit/>
          </a:bodyPr>
          <a:lstStyle/>
          <a:p>
            <a:pPr>
              <a:buNone/>
            </a:pPr>
            <a:r>
              <a:rPr lang="en"/>
              <a:t>     </a:t>
            </a:r>
            <a:r>
              <a:rPr lang="en">
                <a:latin typeface="Ubuntu"/>
                <a:ea typeface="Ubuntu"/>
                <a:cs typeface="Ubuntu"/>
                <a:sym typeface="Ubuntu"/>
              </a:rPr>
              <a:t>Cultural Decisions</a:t>
            </a:r>
          </a:p>
        </p:txBody>
      </p:sp>
      <p:sp>
        <p:nvSpPr>
          <p:cNvPr id="59" name="Shape 59"/>
          <p:cNvSpPr txBox="1">
            <a:spLocks noGrp="1"/>
          </p:cNvSpPr>
          <p:nvPr>
            <p:ph type="subTitle" idx="1"/>
          </p:nvPr>
        </p:nvSpPr>
        <p:spPr>
          <a:xfrm>
            <a:off x="713650" y="2182817"/>
            <a:ext cx="7772400" cy="838799"/>
          </a:xfrm>
          <a:prstGeom prst="rect">
            <a:avLst/>
          </a:prstGeom>
        </p:spPr>
        <p:txBody>
          <a:bodyPr lIns="91425" tIns="91425" rIns="91425" bIns="91425" anchor="t" anchorCtr="0">
            <a:noAutofit/>
          </a:bodyPr>
          <a:lstStyle/>
          <a:p>
            <a:pPr algn="ctr">
              <a:buNone/>
            </a:pPr>
            <a:r>
              <a:rPr lang="en">
                <a:latin typeface="Ubuntu"/>
                <a:ea typeface="Ubuntu"/>
                <a:cs typeface="Ubuntu"/>
                <a:sym typeface="Ubuntu"/>
              </a:rPr>
              <a:t>How do our experiences and/or culture         determine what we interpret?</a:t>
            </a:r>
          </a:p>
        </p:txBody>
      </p:sp>
    </p:spTree>
  </p:cSld>
  <p:clrMapOvr>
    <a:masterClrMapping/>
  </p:clrMapOvr>
  <p:transition spd="slow" advTm="4000">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algn="l" rtl="0">
              <a:buNone/>
            </a:pPr>
            <a:r>
              <a:rPr lang="en"/>
              <a:t>                       </a:t>
            </a:r>
            <a:r>
              <a:rPr lang="en">
                <a:latin typeface="Ubuntu"/>
                <a:ea typeface="Ubuntu"/>
                <a:cs typeface="Ubuntu"/>
                <a:sym typeface="Ubuntu"/>
              </a:rPr>
              <a:t>About</a:t>
            </a:r>
          </a:p>
          <a:p>
            <a:endParaRPr lang="en">
              <a:latin typeface="Ubuntu"/>
              <a:ea typeface="Ubuntu"/>
              <a:cs typeface="Ubuntu"/>
              <a:sym typeface="Ubuntu"/>
            </a:endParaRPr>
          </a:p>
        </p:txBody>
      </p:sp>
      <p:sp>
        <p:nvSpPr>
          <p:cNvPr id="65" name="Shape 65"/>
          <p:cNvSpPr txBox="1">
            <a:spLocks noGrp="1"/>
          </p:cNvSpPr>
          <p:nvPr>
            <p:ph type="body" idx="1"/>
          </p:nvPr>
        </p:nvSpPr>
        <p:spPr>
          <a:xfrm>
            <a:off x="457200" y="1206900"/>
            <a:ext cx="8229600" cy="3266999"/>
          </a:xfrm>
          <a:prstGeom prst="rect">
            <a:avLst/>
          </a:prstGeom>
        </p:spPr>
        <p:txBody>
          <a:bodyPr lIns="91425" tIns="91425" rIns="91425" bIns="91425" anchor="t" anchorCtr="0">
            <a:noAutofit/>
          </a:bodyPr>
          <a:lstStyle/>
          <a:p>
            <a:pPr>
              <a:buNone/>
            </a:pPr>
            <a:r>
              <a:rPr lang="en">
                <a:latin typeface="Ubuntu"/>
                <a:ea typeface="Ubuntu"/>
                <a:cs typeface="Ubuntu"/>
                <a:sym typeface="Ubuntu"/>
              </a:rPr>
              <a:t>People are persuaded to do different things by our past experiences or by our culture. For example, you wake up every day and go and have bacon, if you smell bacon you might think of the morning. </a:t>
            </a:r>
          </a:p>
        </p:txBody>
      </p:sp>
    </p:spTree>
  </p:cSld>
  <p:clrMapOvr>
    <a:masterClrMapping/>
  </p:clrMapOvr>
  <p:transition spd="slow" advTm="8000">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lgn="ctr">
              <a:buNone/>
            </a:pPr>
            <a:r>
              <a:rPr lang="en"/>
              <a:t>      </a:t>
            </a:r>
            <a:r>
              <a:rPr lang="en">
                <a:latin typeface="Ubuntu"/>
                <a:ea typeface="Ubuntu"/>
                <a:cs typeface="Ubuntu"/>
                <a:sym typeface="Ubuntu"/>
              </a:rPr>
              <a:t>Why we are Persuaded by our Culture</a:t>
            </a:r>
          </a:p>
        </p:txBody>
      </p:sp>
      <p:sp>
        <p:nvSpPr>
          <p:cNvPr id="71" name="Shape 71"/>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rtl="0">
              <a:buNone/>
            </a:pPr>
            <a:r>
              <a:rPr lang="en">
                <a:latin typeface="Ubuntu"/>
                <a:ea typeface="Ubuntu"/>
                <a:cs typeface="Ubuntu"/>
                <a:sym typeface="Ubuntu"/>
              </a:rPr>
              <a:t>We all have different ideas based on our past, we all associate past experiences with present ones.  To relate to this we will be using examples from the the article”Let The Good Times Roll” and “Making Fantasy Real”</a:t>
            </a:r>
          </a:p>
          <a:p>
            <a:endParaRPr lang="en">
              <a:latin typeface="Ubuntu"/>
              <a:ea typeface="Ubuntu"/>
              <a:cs typeface="Ubuntu"/>
              <a:sym typeface="Ubuntu"/>
            </a:endParaRPr>
          </a:p>
        </p:txBody>
      </p:sp>
    </p:spTree>
  </p:cSld>
  <p:clrMapOvr>
    <a:masterClrMapping/>
  </p:clrMapOvr>
  <p:transition spd="slow" advTm="14000">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a:latin typeface="Ubuntu"/>
                <a:ea typeface="Ubuntu"/>
                <a:cs typeface="Ubuntu"/>
                <a:sym typeface="Ubuntu"/>
              </a:rPr>
              <a:t>Making Fantasy Real</a:t>
            </a:r>
          </a:p>
        </p:txBody>
      </p:sp>
      <p:sp>
        <p:nvSpPr>
          <p:cNvPr id="77" name="Shape 77"/>
          <p:cNvSpPr txBox="1">
            <a:spLocks noGrp="1"/>
          </p:cNvSpPr>
          <p:nvPr>
            <p:ph type="body" idx="1"/>
          </p:nvPr>
        </p:nvSpPr>
        <p:spPr>
          <a:xfrm>
            <a:off x="416775" y="1186650"/>
            <a:ext cx="8229600" cy="3266999"/>
          </a:xfrm>
          <a:prstGeom prst="rect">
            <a:avLst/>
          </a:prstGeom>
        </p:spPr>
        <p:txBody>
          <a:bodyPr lIns="91425" tIns="91425" rIns="91425" bIns="91425" anchor="t" anchorCtr="0">
            <a:noAutofit/>
          </a:bodyPr>
          <a:lstStyle/>
          <a:p>
            <a:pPr lvl="0" rtl="0">
              <a:buNone/>
            </a:pPr>
            <a:r>
              <a:rPr lang="en" sz="1400"/>
              <a:t> </a:t>
            </a:r>
            <a:r>
              <a:rPr lang="en" sz="1400">
                <a:latin typeface="Ubuntu"/>
                <a:ea typeface="Ubuntu"/>
                <a:cs typeface="Ubuntu"/>
                <a:sym typeface="Ubuntu"/>
              </a:rPr>
              <a:t>In Making Fantasy real, Ms. Sutherland explains how Hans used his own life experiences to write his story. Kind of like his own cultures.</a:t>
            </a:r>
          </a:p>
          <a:p>
            <a:endParaRPr lang="en" sz="1400">
              <a:latin typeface="Ubuntu"/>
              <a:ea typeface="Ubuntu"/>
              <a:cs typeface="Ubuntu"/>
              <a:sym typeface="Ubuntu"/>
            </a:endParaRPr>
          </a:p>
          <a:p>
            <a:endParaRPr lang="en" sz="1400">
              <a:latin typeface="Ubuntu"/>
              <a:ea typeface="Ubuntu"/>
              <a:cs typeface="Ubuntu"/>
              <a:sym typeface="Ubuntu"/>
            </a:endParaRPr>
          </a:p>
          <a:p>
            <a:pPr lvl="0" rtl="0">
              <a:buNone/>
            </a:pPr>
            <a:r>
              <a:rPr lang="en" sz="1200">
                <a:latin typeface="Ubuntu"/>
                <a:ea typeface="Ubuntu"/>
                <a:cs typeface="Ubuntu"/>
                <a:sym typeface="Ubuntu"/>
              </a:rPr>
              <a:t>The Ugly Duckling:</a:t>
            </a:r>
          </a:p>
          <a:p>
            <a:endParaRPr lang="en" sz="1200">
              <a:latin typeface="Ubuntu"/>
              <a:ea typeface="Ubuntu"/>
              <a:cs typeface="Ubuntu"/>
              <a:sym typeface="Ubuntu"/>
            </a:endParaRPr>
          </a:p>
          <a:p>
            <a:pPr lvl="0" rtl="0">
              <a:buNone/>
            </a:pPr>
            <a:r>
              <a:rPr lang="en" sz="1200">
                <a:latin typeface="Ubuntu"/>
                <a:ea typeface="Ubuntu"/>
                <a:cs typeface="Ubuntu"/>
                <a:sym typeface="Ubuntu"/>
              </a:rPr>
              <a:t>Story:The duckling was born ugly.</a:t>
            </a:r>
          </a:p>
          <a:p>
            <a:pPr lvl="0" rtl="0">
              <a:buNone/>
            </a:pPr>
            <a:r>
              <a:rPr lang="en" sz="1200">
                <a:latin typeface="Ubuntu"/>
                <a:ea typeface="Ubuntu"/>
                <a:cs typeface="Ubuntu"/>
                <a:sym typeface="Ubuntu"/>
              </a:rPr>
              <a:t>Life: Hans was born to a peasant family</a:t>
            </a:r>
          </a:p>
          <a:p>
            <a:endParaRPr lang="en" sz="1200">
              <a:latin typeface="Ubuntu"/>
              <a:ea typeface="Ubuntu"/>
              <a:cs typeface="Ubuntu"/>
              <a:sym typeface="Ubuntu"/>
            </a:endParaRPr>
          </a:p>
          <a:p>
            <a:pPr lvl="0" rtl="0">
              <a:buNone/>
            </a:pPr>
            <a:r>
              <a:rPr lang="en" sz="1200">
                <a:latin typeface="Ubuntu"/>
                <a:ea typeface="Ubuntu"/>
                <a:cs typeface="Ubuntu"/>
                <a:sym typeface="Ubuntu"/>
              </a:rPr>
              <a:t>Story</a:t>
            </a:r>
            <a:r>
              <a:rPr lang="en" sz="1400">
                <a:latin typeface="Ubuntu"/>
                <a:ea typeface="Ubuntu"/>
                <a:cs typeface="Ubuntu"/>
                <a:sym typeface="Ubuntu"/>
              </a:rPr>
              <a:t>: </a:t>
            </a:r>
            <a:r>
              <a:rPr lang="en" sz="1200">
                <a:latin typeface="Ubuntu"/>
                <a:ea typeface="Ubuntu"/>
                <a:cs typeface="Ubuntu"/>
                <a:sym typeface="Ubuntu"/>
              </a:rPr>
              <a:t>Abused,kicked,called names</a:t>
            </a:r>
          </a:p>
          <a:p>
            <a:pPr lvl="0" rtl="0">
              <a:buNone/>
            </a:pPr>
            <a:r>
              <a:rPr lang="en" sz="1200">
                <a:latin typeface="Ubuntu"/>
                <a:ea typeface="Ubuntu"/>
                <a:cs typeface="Ubuntu"/>
                <a:sym typeface="Ubuntu"/>
              </a:rPr>
              <a:t>Life: Broken up with alot, died early(in my opinion) hard life</a:t>
            </a:r>
          </a:p>
          <a:p>
            <a:endParaRPr lang="en" sz="1200">
              <a:latin typeface="Ubuntu"/>
              <a:ea typeface="Ubuntu"/>
              <a:cs typeface="Ubuntu"/>
              <a:sym typeface="Ubuntu"/>
            </a:endParaRPr>
          </a:p>
          <a:p>
            <a:pPr lvl="0" rtl="0">
              <a:buNone/>
            </a:pPr>
            <a:r>
              <a:rPr lang="en" sz="1200">
                <a:latin typeface="Ubuntu"/>
                <a:ea typeface="Ubuntu"/>
                <a:cs typeface="Ubuntu"/>
                <a:sym typeface="Ubuntu"/>
              </a:rPr>
              <a:t>Story: Became a graceful and beautiful swan</a:t>
            </a:r>
          </a:p>
          <a:p>
            <a:pPr lvl="0" rtl="0">
              <a:buNone/>
            </a:pPr>
            <a:r>
              <a:rPr lang="en" sz="1200">
                <a:latin typeface="Ubuntu"/>
                <a:ea typeface="Ubuntu"/>
                <a:cs typeface="Ubuntu"/>
                <a:sym typeface="Ubuntu"/>
              </a:rPr>
              <a:t>Life: Became rich and well known, writing thousands of timeless classics</a:t>
            </a:r>
          </a:p>
          <a:p>
            <a:endParaRPr lang="en" sz="1200">
              <a:latin typeface="Ubuntu"/>
              <a:ea typeface="Ubuntu"/>
              <a:cs typeface="Ubuntu"/>
              <a:sym typeface="Ubuntu"/>
            </a:endParaRPr>
          </a:p>
          <a:p>
            <a:endParaRPr lang="en" sz="1200">
              <a:latin typeface="Ubuntu"/>
              <a:ea typeface="Ubuntu"/>
              <a:cs typeface="Ubuntu"/>
              <a:sym typeface="Ubuntu"/>
            </a:endParaRPr>
          </a:p>
          <a:p>
            <a:endParaRPr lang="en" sz="1200">
              <a:latin typeface="Ubuntu"/>
              <a:ea typeface="Ubuntu"/>
              <a:cs typeface="Ubuntu"/>
              <a:sym typeface="Ubuntu"/>
            </a:endParaRPr>
          </a:p>
        </p:txBody>
      </p:sp>
    </p:spTree>
  </p:cSld>
  <p:clrMapOvr>
    <a:masterClrMapping/>
  </p:clrMapOvr>
  <p:transition spd="slow" advTm="15000">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a:buNone/>
            </a:pPr>
            <a:r>
              <a:rPr lang="en">
                <a:latin typeface="Ubuntu"/>
                <a:ea typeface="Ubuntu"/>
                <a:cs typeface="Ubuntu"/>
                <a:sym typeface="Ubuntu"/>
              </a:rPr>
              <a:t>Let The Good Times Roll</a:t>
            </a:r>
          </a:p>
        </p:txBody>
      </p:sp>
      <p:sp>
        <p:nvSpPr>
          <p:cNvPr id="83" name="Shape 83"/>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lvl="0" rtl="0">
              <a:buNone/>
            </a:pPr>
            <a:r>
              <a:rPr lang="en" sz="1400">
                <a:latin typeface="Ubuntu"/>
                <a:ea typeface="Ubuntu"/>
                <a:cs typeface="Ubuntu"/>
                <a:sym typeface="Ubuntu"/>
              </a:rPr>
              <a:t>I personally enjoyed this article the most because it portrayed one of my favorite styles of music. R&amp;B became a type of structure for new music that created more music that inspired new culture.</a:t>
            </a:r>
          </a:p>
          <a:p>
            <a:endParaRPr lang="en" sz="1400">
              <a:latin typeface="Ubuntu"/>
              <a:ea typeface="Ubuntu"/>
              <a:cs typeface="Ubuntu"/>
              <a:sym typeface="Ubuntu"/>
            </a:endParaRPr>
          </a:p>
          <a:p>
            <a:pPr lvl="0" rtl="0">
              <a:buNone/>
            </a:pPr>
            <a:r>
              <a:rPr lang="en" sz="1400">
                <a:latin typeface="Ubuntu"/>
                <a:ea typeface="Ubuntu"/>
                <a:cs typeface="Ubuntu"/>
                <a:sym typeface="Ubuntu"/>
              </a:rPr>
              <a:t>Rock and Roll: </a:t>
            </a:r>
          </a:p>
          <a:p>
            <a:endParaRPr lang="en" sz="1400">
              <a:latin typeface="Ubuntu"/>
              <a:ea typeface="Ubuntu"/>
              <a:cs typeface="Ubuntu"/>
              <a:sym typeface="Ubuntu"/>
            </a:endParaRPr>
          </a:p>
          <a:p>
            <a:pPr lvl="0" rtl="0">
              <a:buNone/>
            </a:pPr>
            <a:r>
              <a:rPr lang="en" sz="1400">
                <a:latin typeface="Ubuntu"/>
                <a:ea typeface="Ubuntu"/>
                <a:cs typeface="Ubuntu"/>
                <a:sym typeface="Ubuntu"/>
              </a:rPr>
              <a:t>Rock and roll is a style of music that has evolved over time. It has created many branches of culture. Rock n Roll have influenced Pop culture. Rock ‘n’ Roll has influenced Pop Music which kind of created Pop culture. Pop culture influences lots of music we here today such as Pharrell's Happy. Another type of music you can look toward to is rap.</a:t>
            </a:r>
          </a:p>
        </p:txBody>
      </p:sp>
    </p:spTree>
  </p:cSld>
  <p:clrMapOvr>
    <a:masterClrMapping/>
  </p:clrMapOvr>
  <p:transition spd="slow" advTm="15000">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457200" y="205978"/>
            <a:ext cx="8229600" cy="857400"/>
          </a:xfrm>
          <a:prstGeom prst="rect">
            <a:avLst/>
          </a:prstGeom>
        </p:spPr>
        <p:txBody>
          <a:bodyPr lIns="91425" tIns="91425" rIns="91425" bIns="91425" anchor="ctr" anchorCtr="0">
            <a:noAutofit/>
          </a:bodyPr>
          <a:lstStyle/>
          <a:p>
            <a:pPr lvl="0" rtl="0">
              <a:buNone/>
            </a:pPr>
            <a:r>
              <a:rPr lang="en">
                <a:latin typeface="Ubuntu"/>
                <a:ea typeface="Ubuntu"/>
                <a:cs typeface="Ubuntu"/>
                <a:sym typeface="Ubuntu"/>
              </a:rPr>
              <a:t>Conclusion  </a:t>
            </a:r>
          </a:p>
        </p:txBody>
      </p:sp>
      <p:sp>
        <p:nvSpPr>
          <p:cNvPr id="89" name="Shape 89"/>
          <p:cNvSpPr txBox="1">
            <a:spLocks noGrp="1"/>
          </p:cNvSpPr>
          <p:nvPr>
            <p:ph type="body" idx="1"/>
          </p:nvPr>
        </p:nvSpPr>
        <p:spPr>
          <a:xfrm>
            <a:off x="457200" y="1200150"/>
            <a:ext cx="8229600" cy="3266999"/>
          </a:xfrm>
          <a:prstGeom prst="rect">
            <a:avLst/>
          </a:prstGeom>
        </p:spPr>
        <p:txBody>
          <a:bodyPr lIns="91425" tIns="91425" rIns="91425" bIns="91425" anchor="t" anchorCtr="0">
            <a:noAutofit/>
          </a:bodyPr>
          <a:lstStyle/>
          <a:p>
            <a:pPr>
              <a:buNone/>
            </a:pPr>
            <a:r>
              <a:rPr lang="en" sz="1400">
                <a:latin typeface="Ubuntu"/>
                <a:ea typeface="Ubuntu"/>
                <a:cs typeface="Ubuntu"/>
                <a:sym typeface="Ubuntu"/>
              </a:rPr>
              <a:t>People are persuaded by how we perceive our world through our culture. We all experience different things which means we all see the world in different ways. For example we if a person sees the second Hunger Games without seeing it the first one they won't see it the same way people who have seen both. Our culture can persuade us to do and see different things.</a:t>
            </a:r>
          </a:p>
        </p:txBody>
      </p:sp>
    </p:spTree>
  </p:cSld>
  <p:clrMapOvr>
    <a:masterClrMapping/>
  </p:clrMapOvr>
  <p:transition spd="slow" advTm="15000">
    <p:cut/>
  </p:transition>
</p:sld>
</file>

<file path=ppt/theme/theme1.xml><?xml version="1.0" encoding="utf-8"?>
<a:theme xmlns:a="http://schemas.openxmlformats.org/drawingml/2006/main" name="color-strip">
  <a:themeElements>
    <a:clrScheme name="Custom 458">
      <a:dk1>
        <a:srgbClr val="6A0212"/>
      </a:dk1>
      <a:lt1>
        <a:srgbClr val="B43C3E"/>
      </a:lt1>
      <a:dk2>
        <a:srgbClr val="000000"/>
      </a:dk2>
      <a:lt2>
        <a:srgbClr val="E9E0C9"/>
      </a:lt2>
      <a:accent1>
        <a:srgbClr val="D60030"/>
      </a:accent1>
      <a:accent2>
        <a:srgbClr val="FFA711"/>
      </a:accent2>
      <a:accent3>
        <a:srgbClr val="709E0B"/>
      </a:accent3>
      <a:accent4>
        <a:srgbClr val="006985"/>
      </a:accent4>
      <a:accent5>
        <a:srgbClr val="3A1E5E"/>
      </a:accent5>
      <a:accent6>
        <a:srgbClr val="FF6428"/>
      </a:accent6>
      <a:hlink>
        <a:srgbClr val="CDA43D"/>
      </a:hlink>
      <a:folHlink>
        <a:srgbClr val="744F1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387</Words>
  <Application>Microsoft Office PowerPoint</Application>
  <PresentationFormat>On-screen Show (16:9)</PresentationFormat>
  <Paragraphs>29</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color-strip</vt:lpstr>
      <vt:lpstr>     Cultural Decisions</vt:lpstr>
      <vt:lpstr>                       About </vt:lpstr>
      <vt:lpstr>      Why we are Persuaded by our Culture</vt:lpstr>
      <vt:lpstr>Making Fantasy Real</vt:lpstr>
      <vt:lpstr>Let The Good Times Roll</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Cultural Decisions</dc:title>
  <cp:lastModifiedBy>Lodge, Robbie</cp:lastModifiedBy>
  <cp:revision>1</cp:revision>
  <dcterms:modified xsi:type="dcterms:W3CDTF">2014-03-27T22:17:33Z</dcterms:modified>
</cp:coreProperties>
</file>