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108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09421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81000" y="3042000"/>
            <a:ext cx="2835275" cy="602456"/>
          </a:xfrm>
          <a:custGeom>
            <a:avLst/>
            <a:gdLst/>
            <a:ahLst/>
            <a:cxnLst/>
            <a:rect l="0" t="0" r="0" b="0"/>
            <a:pathLst>
              <a:path w="3572" h="1012" extrusionOk="0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6781800" y="3494438"/>
            <a:ext cx="1903412" cy="552450"/>
          </a:xfrm>
          <a:custGeom>
            <a:avLst/>
            <a:gdLst/>
            <a:ahLst/>
            <a:cxnLst/>
            <a:rect l="0" t="0" r="0" b="0"/>
            <a:pathLst>
              <a:path w="2398" h="927" extrusionOk="0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81000" y="0"/>
            <a:ext cx="1136699" cy="2971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268663" y="3494438"/>
            <a:ext cx="1700099" cy="15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021262" y="3494438"/>
            <a:ext cx="1684199" cy="15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546975" y="4087369"/>
            <a:ext cx="1139824" cy="1057275"/>
          </a:xfrm>
          <a:custGeom>
            <a:avLst/>
            <a:gdLst/>
            <a:ahLst/>
            <a:cxnLst/>
            <a:rect l="0" t="0" r="0" b="0"/>
            <a:pathLst>
              <a:path w="1437" h="1776" extrusionOk="0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52400" algn="ctr">
              <a:spcBef>
                <a:spcPts val="0"/>
              </a:spcBef>
              <a:buSzPct val="100000"/>
              <a:buNone/>
              <a:defRPr sz="2400"/>
            </a:lvl1pPr>
            <a:lvl2pPr marL="0" indent="152400" algn="ctr">
              <a:spcBef>
                <a:spcPts val="0"/>
              </a:spcBef>
              <a:buNone/>
              <a:defRPr/>
            </a:lvl2pPr>
            <a:lvl3pPr marL="0" indent="152400" algn="ctr">
              <a:spcBef>
                <a:spcPts val="0"/>
              </a:spcBef>
              <a:buNone/>
              <a:defRPr/>
            </a:lvl3pPr>
            <a:lvl4pPr marL="0" indent="152400" algn="ctr">
              <a:spcBef>
                <a:spcPts val="0"/>
              </a:spcBef>
              <a:buSzPct val="100000"/>
              <a:buNone/>
              <a:defRPr sz="2400"/>
            </a:lvl4pPr>
            <a:lvl5pPr marL="0" indent="152400" algn="ctr">
              <a:spcBef>
                <a:spcPts val="0"/>
              </a:spcBef>
              <a:buSzPct val="100000"/>
              <a:buNone/>
              <a:defRPr sz="2400"/>
            </a:lvl5pPr>
            <a:lvl6pPr marL="0" indent="152400" algn="ctr">
              <a:spcBef>
                <a:spcPts val="0"/>
              </a:spcBef>
              <a:buSzPct val="100000"/>
              <a:buNone/>
              <a:defRPr sz="2400"/>
            </a:lvl6pPr>
            <a:lvl7pPr marL="0" indent="152400" algn="ctr">
              <a:spcBef>
                <a:spcPts val="0"/>
              </a:spcBef>
              <a:buSzPct val="100000"/>
              <a:buNone/>
              <a:defRPr sz="2400"/>
            </a:lvl7pPr>
            <a:lvl8pPr marL="0" indent="152400" algn="ctr">
              <a:spcBef>
                <a:spcPts val="0"/>
              </a:spcBef>
              <a:buSzPct val="100000"/>
              <a:buNone/>
              <a:defRPr sz="2400"/>
            </a:lvl8pPr>
            <a:lvl9pPr marL="0" indent="152400" algn="ctr">
              <a:spcBef>
                <a:spcPts val="0"/>
              </a:spcBef>
              <a:buSzPct val="1000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457200" indent="-457200">
              <a:defRPr/>
            </a:lvl1pPr>
            <a:lvl2pPr marL="800100" indent="-342900">
              <a:defRPr/>
            </a:lvl2pPr>
            <a:lvl3pPr marL="1257300" indent="-342900">
              <a:defRPr/>
            </a:lvl3pPr>
            <a:lvl4pPr marL="1657350" indent="-285750">
              <a:defRPr/>
            </a:lvl4pPr>
            <a:lvl5pPr marL="2114550" indent="-285750">
              <a:defRPr/>
            </a:lvl5pPr>
            <a:lvl6pPr marL="2571750" indent="-285750">
              <a:defRPr/>
            </a:lvl6pPr>
            <a:lvl7pPr marL="3028950" indent="-285750">
              <a:defRPr/>
            </a:lvl7pPr>
            <a:lvl8pPr marL="3486150" indent="-285750">
              <a:defRPr/>
            </a:lvl8pPr>
            <a:lvl9pPr marL="3943350" indent="-285750"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457200" indent="-45720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827083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457200" indent="-45720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rot="10800000" flipH="1">
            <a:off x="228600" y="4000518"/>
            <a:ext cx="2208225" cy="1145738"/>
          </a:xfrm>
          <a:custGeom>
            <a:avLst/>
            <a:gdLst/>
            <a:ahLst/>
            <a:cxnLst/>
            <a:rect l="0" t="0" r="0" b="0"/>
            <a:pathLst>
              <a:path w="10000" h="18832" extrusionOk="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497136" y="4000500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3" name="Shape 43"/>
          <p:cNvSpPr/>
          <p:nvPr/>
        </p:nvSpPr>
        <p:spPr>
          <a:xfrm>
            <a:off x="4995862" y="4000500"/>
            <a:ext cx="1965299" cy="15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4" name="Shape 44"/>
          <p:cNvSpPr/>
          <p:nvPr/>
        </p:nvSpPr>
        <p:spPr>
          <a:xfrm>
            <a:off x="7010400" y="4000500"/>
            <a:ext cx="2133599" cy="1560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020958" y="4406309"/>
            <a:ext cx="7813199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r">
              <a:spcBef>
                <a:spcPts val="0"/>
              </a:spcBef>
              <a:buSzPct val="100000"/>
              <a:buNone/>
              <a:defRPr sz="1800" b="1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2413000" y="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911726" y="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/>
          <p:nvPr/>
        </p:nvSpPr>
        <p:spPr>
          <a:xfrm>
            <a:off x="6943725" y="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0" y="0"/>
            <a:ext cx="2346300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1" name="Shape 51"/>
          <p:cNvSpPr/>
          <p:nvPr/>
        </p:nvSpPr>
        <p:spPr>
          <a:xfrm>
            <a:off x="0" y="4987527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498725" y="4987527"/>
            <a:ext cx="1965299" cy="15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4513262" y="4987527"/>
            <a:ext cx="46307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lt2"/>
              </a:buClr>
              <a:buSzPct val="100000"/>
              <a:defRPr sz="3000">
                <a:solidFill>
                  <a:schemeClr val="lt2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1997075" y="984198"/>
            <a:ext cx="6400799" cy="1214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How do our experiences and/or culture determine what we interpret?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1997075" y="2251798"/>
            <a:ext cx="6400799" cy="1388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800"/>
              <a:t>                By Anthony Lin and Maxwell Mueller</a:t>
            </a:r>
          </a:p>
        </p:txBody>
      </p:sp>
    </p:spTree>
  </p:cSld>
  <p:clrMapOvr>
    <a:masterClrMapping/>
  </p:clrMapOvr>
  <p:transition spd="slow" advTm="4000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Chinese culture/experience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1200"/>
              <a:t>I, Anthony Lin, am Chinese.</a:t>
            </a:r>
          </a:p>
          <a:p>
            <a:pPr marL="457200" lvl="0" indent="-304800" rtl="0"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1200"/>
              <a:t>I grew up listening to Chinese tales that are totally different than the ones here.</a:t>
            </a:r>
          </a:p>
          <a:p>
            <a:pPr marL="457200" lvl="0" indent="-304800" rtl="0"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1200"/>
              <a:t>Also, the music I listened to were Chinese pop and rock.</a:t>
            </a:r>
          </a:p>
          <a:p>
            <a:pPr marL="457200" lvl="0" indent="-304800" rtl="0"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1200"/>
              <a:t>I learned English at age 5, so I am slightly behind in that area.</a:t>
            </a:r>
          </a:p>
          <a:p>
            <a:pPr marL="457200" lvl="0" indent="-304800" rtl="0"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1200"/>
              <a:t>Video games i played includes the Playstation 2, Playstation 3, and the Gamecube.</a:t>
            </a:r>
          </a:p>
          <a:p>
            <a:pPr marL="457200" lvl="0" indent="-304800" rtl="0"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1200"/>
              <a:t>Because of how I was taught,  I may think differently than my friends. Like when I see squid, I may think of takoyaki, a Japanese treat, while others might think of it as calamari. I’m usually a bit nonchalant, so i don’t take things too seriously.</a:t>
            </a:r>
          </a:p>
          <a:p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126337" y="3143237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12000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400"/>
              <a:t>Music and Entertainment (Anthony’s)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17870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70169" y="1178700"/>
            <a:ext cx="2163379" cy="1987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2933550" y="1230150"/>
            <a:ext cx="2320400" cy="1935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253943" y="1201425"/>
            <a:ext cx="1850880" cy="2143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685150" y="3114675"/>
            <a:ext cx="2523070" cy="1694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7"/>
          <a:stretch>
            <a:fillRect/>
          </a:stretch>
        </p:blipFill>
        <p:spPr>
          <a:xfrm>
            <a:off x="3208224" y="3114675"/>
            <a:ext cx="1327433" cy="1694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8"/>
          <a:stretch>
            <a:fillRect/>
          </a:stretch>
        </p:blipFill>
        <p:spPr>
          <a:xfrm>
            <a:off x="4535643" y="3376475"/>
            <a:ext cx="3103005" cy="8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9"/>
          <a:stretch>
            <a:fillRect/>
          </a:stretch>
        </p:blipFill>
        <p:spPr>
          <a:xfrm>
            <a:off x="7664175" y="3323100"/>
            <a:ext cx="1022625" cy="102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10"/>
          <a:stretch>
            <a:fillRect/>
          </a:stretch>
        </p:blipFill>
        <p:spPr>
          <a:xfrm>
            <a:off x="7104825" y="1201424"/>
            <a:ext cx="1581974" cy="211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11"/>
          <a:stretch>
            <a:fillRect/>
          </a:stretch>
        </p:blipFill>
        <p:spPr>
          <a:xfrm>
            <a:off x="4535648" y="4138098"/>
            <a:ext cx="670899" cy="670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15000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America culture/experience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1200"/>
              <a:t>I’m Maxwell Mueller and I’m from America.</a:t>
            </a:r>
          </a:p>
          <a:p>
            <a:pPr marL="457200" lvl="0" indent="-304800" rtl="0"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1200"/>
              <a:t>I grew up listening to classic rock, dubstep,and playing the oboe and guitar.</a:t>
            </a:r>
          </a:p>
          <a:p>
            <a:pPr marL="457200" lvl="0" indent="-304800" rtl="0"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1200"/>
              <a:t>I played the Nintendo Gamecube, Wii, and the Xbox 360</a:t>
            </a:r>
          </a:p>
          <a:p>
            <a:pPr marL="457200" lvl="0" indent="-304800" rtl="0"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1200"/>
              <a:t>I watched animal planet and Spongebob  </a:t>
            </a:r>
          </a:p>
          <a:p>
            <a:pPr marL="457200" lvl="0" indent="-304800" rtl="0"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1200"/>
              <a:t>Because of the way I was raised and how many games I play, I see things in a playful and fun way.    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957225" y="2285250"/>
            <a:ext cx="7152374" cy="2676249"/>
          </a:xfrm>
          <a:prstGeom prst="rect">
            <a:avLst/>
          </a:prstGeom>
        </p:spPr>
      </p:pic>
    </p:spTree>
  </p:cSld>
  <p:clrMapOvr>
    <a:masterClrMapping/>
  </p:clrMapOvr>
  <p:transition spd="slow" advTm="12000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400"/>
              <a:t>Music and Entertainment (Max’s)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06400" y="1184675"/>
            <a:ext cx="2038349" cy="2038349"/>
          </a:xfrm>
          <a:prstGeom prst="rect">
            <a:avLst/>
          </a:prstGeom>
        </p:spPr>
      </p:pic>
      <p:pic>
        <p:nvPicPr>
          <p:cNvPr id="93" name="Shape 9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2844750" y="1247100"/>
            <a:ext cx="1962150" cy="1880800"/>
          </a:xfrm>
          <a:prstGeom prst="rect">
            <a:avLst/>
          </a:prstGeom>
        </p:spPr>
      </p:pic>
      <p:pic>
        <p:nvPicPr>
          <p:cNvPr id="94" name="Shape 94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4739050" y="1235000"/>
            <a:ext cx="2095500" cy="1905000"/>
          </a:xfrm>
          <a:prstGeom prst="rect">
            <a:avLst/>
          </a:prstGeom>
        </p:spPr>
      </p:pic>
      <p:pic>
        <p:nvPicPr>
          <p:cNvPr id="95" name="Shape 95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140950" y="162389"/>
            <a:ext cx="59625" cy="37160"/>
          </a:xfrm>
          <a:prstGeom prst="rect">
            <a:avLst/>
          </a:prstGeom>
        </p:spPr>
      </p:pic>
      <p:pic>
        <p:nvPicPr>
          <p:cNvPr id="96" name="Shape 96"/>
          <p:cNvPicPr preferRelativeResize="0"/>
          <p:nvPr/>
        </p:nvPicPr>
        <p:blipFill rotWithShape="1">
          <a:blip r:embed="rId7"/>
          <a:srcRect l="-5932" t="-5932"/>
          <a:stretch/>
        </p:blipFill>
        <p:spPr>
          <a:xfrm>
            <a:off x="672933" y="3127912"/>
            <a:ext cx="2380199" cy="1785900"/>
          </a:xfrm>
          <a:prstGeom prst="rect">
            <a:avLst/>
          </a:prstGeom>
        </p:spPr>
      </p:pic>
      <p:pic>
        <p:nvPicPr>
          <p:cNvPr id="97" name="Shape 97"/>
          <p:cNvPicPr preferRelativeResize="0"/>
          <p:nvPr/>
        </p:nvPicPr>
        <p:blipFill>
          <a:blip r:embed="rId8"/>
          <a:stretch>
            <a:fillRect/>
          </a:stretch>
        </p:blipFill>
        <p:spPr>
          <a:xfrm>
            <a:off x="9053350" y="33700"/>
            <a:ext cx="59625" cy="51574"/>
          </a:xfrm>
          <a:prstGeom prst="rect">
            <a:avLst/>
          </a:prstGeom>
        </p:spPr>
      </p:pic>
      <p:pic>
        <p:nvPicPr>
          <p:cNvPr id="98" name="Shape 98"/>
          <p:cNvPicPr preferRelativeResize="0"/>
          <p:nvPr/>
        </p:nvPicPr>
        <p:blipFill>
          <a:blip r:embed="rId9"/>
          <a:stretch>
            <a:fillRect/>
          </a:stretch>
        </p:blipFill>
        <p:spPr>
          <a:xfrm>
            <a:off x="4233450" y="3127887"/>
            <a:ext cx="2647950" cy="1724025"/>
          </a:xfrm>
          <a:prstGeom prst="rect">
            <a:avLst/>
          </a:prstGeom>
        </p:spPr>
      </p:pic>
      <p:pic>
        <p:nvPicPr>
          <p:cNvPr id="99" name="Shape 99"/>
          <p:cNvPicPr preferRelativeResize="0"/>
          <p:nvPr/>
        </p:nvPicPr>
        <p:blipFill>
          <a:blip r:embed="rId10"/>
          <a:stretch>
            <a:fillRect/>
          </a:stretch>
        </p:blipFill>
        <p:spPr>
          <a:xfrm>
            <a:off x="3053125" y="3139800"/>
            <a:ext cx="1180325" cy="1762100"/>
          </a:xfrm>
          <a:prstGeom prst="rect">
            <a:avLst/>
          </a:prstGeom>
        </p:spPr>
      </p:pic>
      <p:pic>
        <p:nvPicPr>
          <p:cNvPr id="100" name="Shape 100"/>
          <p:cNvPicPr preferRelativeResize="0"/>
          <p:nvPr/>
        </p:nvPicPr>
        <p:blipFill>
          <a:blip r:embed="rId11"/>
          <a:stretch>
            <a:fillRect/>
          </a:stretch>
        </p:blipFill>
        <p:spPr>
          <a:xfrm rot="5400000">
            <a:off x="5994862" y="2111962"/>
            <a:ext cx="3568850" cy="1779674"/>
          </a:xfrm>
          <a:prstGeom prst="rect">
            <a:avLst/>
          </a:prstGeom>
        </p:spPr>
      </p:pic>
    </p:spTree>
  </p:cSld>
  <p:clrMapOvr>
    <a:masterClrMapping/>
  </p:clrMapOvr>
  <p:transition spd="slow" advTm="13000">
    <p:cut/>
  </p:transition>
</p:sld>
</file>

<file path=ppt/theme/theme1.xml><?xml version="1.0" encoding="utf-8"?>
<a:theme xmlns:a="http://schemas.openxmlformats.org/drawingml/2006/main" name="trek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On-screen Show (16:9)</PresentationFormat>
  <Paragraphs>17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How do our experiences and/or culture determine what we interpret?</vt:lpstr>
      <vt:lpstr>Chinese culture/experience</vt:lpstr>
      <vt:lpstr>Music and Entertainment (Anthony’s)</vt:lpstr>
      <vt:lpstr>America culture/experience</vt:lpstr>
      <vt:lpstr>Music and Entertainment (Max’s)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our experiences and/or culture determine what we interpret?</dc:title>
  <dc:creator>Lodge, Robbie</dc:creator>
  <cp:lastModifiedBy>Lodge, Robbie</cp:lastModifiedBy>
  <cp:revision>2</cp:revision>
  <dcterms:modified xsi:type="dcterms:W3CDTF">2014-03-27T22:26:19Z</dcterms:modified>
</cp:coreProperties>
</file>