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9" r:id="rId3"/>
    <p:sldId id="267" r:id="rId4"/>
    <p:sldId id="260" r:id="rId5"/>
    <p:sldId id="261" r:id="rId6"/>
    <p:sldId id="262" r:id="rId7"/>
    <p:sldId id="263" r:id="rId8"/>
    <p:sldId id="264" r:id="rId9"/>
    <p:sldId id="268" r:id="rId10"/>
    <p:sldId id="266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>
        <p:scale>
          <a:sx n="114" d="100"/>
          <a:sy n="114" d="100"/>
        </p:scale>
        <p:origin x="-24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2EC4932-DA7A-4467-B922-62C30CA95328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028-7B09-4ABC-B9D1-B25AC4A3A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4932-DA7A-4467-B922-62C30CA95328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028-7B09-4ABC-B9D1-B25AC4A3A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4932-DA7A-4467-B922-62C30CA95328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028-7B09-4ABC-B9D1-B25AC4A3A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4932-DA7A-4467-B922-62C30CA95328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028-7B09-4ABC-B9D1-B25AC4A3A08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4932-DA7A-4467-B922-62C30CA95328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028-7B09-4ABC-B9D1-B25AC4A3A0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4932-DA7A-4467-B922-62C30CA95328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028-7B09-4ABC-B9D1-B25AC4A3A08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4932-DA7A-4467-B922-62C30CA95328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028-7B09-4ABC-B9D1-B25AC4A3A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4932-DA7A-4467-B922-62C30CA95328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028-7B09-4ABC-B9D1-B25AC4A3A08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4932-DA7A-4467-B922-62C30CA95328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028-7B09-4ABC-B9D1-B25AC4A3A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4932-DA7A-4467-B922-62C30CA95328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028-7B09-4ABC-B9D1-B25AC4A3A0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4932-DA7A-4467-B922-62C30CA95328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028-7B09-4ABC-B9D1-B25AC4A3A0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2EC4932-DA7A-4467-B922-62C30CA95328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FCBE028-7B09-4ABC-B9D1-B25AC4A3A0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Life story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 Annette Mejia </a:t>
            </a:r>
          </a:p>
          <a:p>
            <a:r>
              <a:rPr lang="en-US" dirty="0" smtClean="0"/>
              <a:t>Period 7</a:t>
            </a:r>
          </a:p>
        </p:txBody>
      </p:sp>
      <p:pic>
        <p:nvPicPr>
          <p:cNvPr id="4" name="MS90043106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5">
        <p14:flash/>
      </p:transition>
    </mc:Choice>
    <mc:Fallback xmlns="">
      <p:transition spd="slow" advTm="50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Freestyle Script" pitchFamily="66" charset="0"/>
              </a:rPr>
              <a:t>My family first trip was to disneyland </a:t>
            </a:r>
            <a:endParaRPr lang="en-US" sz="2400" dirty="0">
              <a:latin typeface="Freestyle Script" pitchFamily="66" charset="0"/>
            </a:endParaRPr>
          </a:p>
        </p:txBody>
      </p:sp>
      <p:pic>
        <p:nvPicPr>
          <p:cNvPr id="2050" name="Picture 2" descr="C:\Users\annette.mejia\AppData\Local\Microsoft\Windows\Temporary Internet Files\Content.IE5\QMM2D8UE\40e95d12-7f51-4d40-902e-841f7f6090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76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7"/>
    </mc:Choice>
    <mc:Fallback xmlns="">
      <p:transition spd="slow" advTm="380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66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nette.mejia\AppData\Local\Microsoft\Windows\Temporary Internet Files\Content.IE5\QMM2D8UE\Screenshot_2014-03-24-09-18-02-1.pn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58516" y="2438400"/>
            <a:ext cx="255036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Freestyle Script" pitchFamily="66" charset="0"/>
              </a:rPr>
              <a:t>I Was Born In Berkeley were my dad showed me to the whole hospital </a:t>
            </a:r>
            <a:endParaRPr lang="en-US" sz="2000" dirty="0"/>
          </a:p>
        </p:txBody>
      </p:sp>
      <p:sp>
        <p:nvSpPr>
          <p:cNvPr id="13" name="Text Placeholder 1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Freestyle Script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-44404" r="51577" b="49134"/>
          <a:stretch/>
        </p:blipFill>
        <p:spPr>
          <a:xfrm>
            <a:off x="4800600" y="-685800"/>
            <a:ext cx="243765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4607">
        <p14:honeycomb/>
      </p:transition>
    </mc:Choice>
    <mc:Fallback xmlns="">
      <p:transition spd="slow" advTm="46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from a silly family and loud from </a:t>
            </a:r>
            <a:r>
              <a:rPr lang="en-US" dirty="0" err="1" smtClean="0"/>
              <a:t>Guille</a:t>
            </a:r>
            <a:r>
              <a:rPr lang="en-US" dirty="0" smtClean="0"/>
              <a:t> &amp; Mike . </a:t>
            </a:r>
          </a:p>
          <a:p>
            <a:r>
              <a:rPr lang="en-US" dirty="0" smtClean="0"/>
              <a:t>I’m from talking on the phone and drinking hot chocolate and from going on adventures.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2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5"/>
    </mc:Choice>
    <mc:Fallback xmlns="">
      <p:transition spd="slow" advTm="953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1981200" y="2362200"/>
            <a:ext cx="5638800" cy="2590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Freestyle Script" pitchFamily="66" charset="0"/>
              </a:rPr>
              <a:t>“ Knowing my family so well I can tell who’s coming down      the stairs by the sound of their footsteps.”</a:t>
            </a:r>
            <a:endParaRPr lang="en-US" sz="2400" dirty="0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74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37">
        <p14:gallery dir="l"/>
      </p:transition>
    </mc:Choice>
    <mc:Fallback xmlns="">
      <p:transition spd="slow" advTm="48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Freestyle Script" pitchFamily="66" charset="0"/>
              </a:rPr>
              <a:t>Every day I wake up reading this </a:t>
            </a:r>
            <a:endParaRPr lang="en-US" sz="2400" dirty="0">
              <a:latin typeface="Freestyle Script" pitchFamily="66" charset="0"/>
            </a:endParaRPr>
          </a:p>
        </p:txBody>
      </p:sp>
      <p:sp>
        <p:nvSpPr>
          <p:cNvPr id="2" name="AutoShape 2" descr="Displaying 78177d9c-1edd-4a07-8ac1-11ee43be1d7d.jpg"/>
          <p:cNvSpPr>
            <a:spLocks noChangeAspect="1" noChangeArrowheads="1"/>
          </p:cNvSpPr>
          <p:nvPr/>
        </p:nvSpPr>
        <p:spPr bwMode="auto">
          <a:xfrm>
            <a:off x="63500" y="-136525"/>
            <a:ext cx="91440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C:\Users\annette.mejia\AppData\Local\Microsoft\Windows\Temporary Internet Files\Content.IE5\B2EN3GBM\53a2087a-747f-4abf-a733-824efef39c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4204983" cy="307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1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000">
        <p:dissolve/>
      </p:transition>
    </mc:Choice>
    <mc:Fallback xmlns="">
      <p:transition spd="slow" advTm="1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>
                <a:latin typeface="Freestyle Script" pitchFamily="66" charset="0"/>
              </a:rPr>
              <a:t>Meet my four silly puppies </a:t>
            </a:r>
            <a:endParaRPr lang="en-US" sz="1400" dirty="0">
              <a:latin typeface="Freestyle Script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Freestyle Script" pitchFamily="66" charset="0"/>
              </a:rPr>
              <a:t>“My Goal In  Life Is To Become As Wonderful As My Puppies Thinks I Am “ </a:t>
            </a:r>
            <a:endParaRPr lang="en-US" sz="2400" dirty="0">
              <a:latin typeface="Freestyle Script" pitchFamily="66" charset="0"/>
            </a:endParaRPr>
          </a:p>
        </p:txBody>
      </p:sp>
      <p:pic>
        <p:nvPicPr>
          <p:cNvPr id="6" name="Picture 2" descr="C:\Users\annette.mejia\AppData\Local\Microsoft\Windows\Temporary Internet Files\Content.IE5\QMM2D8UE\30b826fd-34c5-446a-9048-01853eb46c8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 bwMode="auto">
          <a:xfrm>
            <a:off x="1524000" y="19050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921">
        <p14:vortex dir="r"/>
      </p:transition>
    </mc:Choice>
    <mc:Fallback xmlns="">
      <p:transition spd="slow" advTm="59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Freestyle Script" pitchFamily="66" charset="0"/>
              </a:rPr>
              <a:t>My older Brother </a:t>
            </a:r>
            <a:endParaRPr lang="en-US" sz="2400" dirty="0">
              <a:latin typeface="Freestyle Script" pitchFamily="66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2" r="56716" b="46545"/>
          <a:stretch/>
        </p:blipFill>
        <p:spPr>
          <a:xfrm>
            <a:off x="1676400" y="1828800"/>
            <a:ext cx="2468880" cy="3106226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Freestyle Script" pitchFamily="66" charset="0"/>
              </a:rPr>
              <a:t>I Am Smiling Because You Are MY Brother. I Am Laughing Because There IS Nothing You Can Do About it!</a:t>
            </a:r>
            <a:endParaRPr lang="en-US" sz="2400" dirty="0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97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046">
        <p14:warp dir="in"/>
      </p:transition>
    </mc:Choice>
    <mc:Fallback xmlns="">
      <p:transition spd="slow" advTm="60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>
                <a:latin typeface="Freestyle Script" pitchFamily="66" charset="0"/>
              </a:rPr>
              <a:t>What we eat for family accession </a:t>
            </a:r>
            <a:endParaRPr lang="en-US" sz="1400" dirty="0">
              <a:latin typeface="Freestyle Script" pitchFamily="66" charset="0"/>
            </a:endParaRPr>
          </a:p>
        </p:txBody>
      </p:sp>
      <p:pic>
        <p:nvPicPr>
          <p:cNvPr id="2050" name="Picture 2" descr="https://encrypted-tbn1.gstatic.com/images?q=tbn:ANd9GcSt5oPcyd1hK7I4BgcZLAGU2kY9fzODaHs4i-Yt_yYzNhNw5jmZ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57" y="2362200"/>
            <a:ext cx="4724400" cy="314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6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728">
        <p14:gallery dir="l"/>
      </p:transition>
    </mc:Choice>
    <mc:Fallback xmlns="">
      <p:transition spd="slow" advTm="27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from eating </a:t>
            </a:r>
            <a:r>
              <a:rPr lang="en-US" dirty="0" err="1" smtClean="0"/>
              <a:t>pozole</a:t>
            </a:r>
            <a:r>
              <a:rPr lang="en-US" dirty="0" smtClean="0"/>
              <a:t> with my family every  </a:t>
            </a:r>
            <a:r>
              <a:rPr lang="en-US" dirty="0" err="1" smtClean="0"/>
              <a:t>christmas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5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296</TotalTime>
  <Words>147</Words>
  <Application>Microsoft Office PowerPoint</Application>
  <PresentationFormat>On-screen Show (4:3)</PresentationFormat>
  <Paragraphs>15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MY Life story </vt:lpstr>
      <vt:lpstr>I Was Born In Berkeley were my dad showed me to the whole hospital </vt:lpstr>
      <vt:lpstr>PowerPoint Presentation</vt:lpstr>
      <vt:lpstr>PowerPoint Presentation</vt:lpstr>
      <vt:lpstr>Every day I wake up reading this </vt:lpstr>
      <vt:lpstr>Meet my four silly puppies </vt:lpstr>
      <vt:lpstr>My older Brother </vt:lpstr>
      <vt:lpstr>What we eat for family accession </vt:lpstr>
      <vt:lpstr>PowerPoint Presentation</vt:lpstr>
      <vt:lpstr>My family first trip was to disneyland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Mejia, Annette L.</dc:creator>
  <cp:lastModifiedBy>Mejia, Annette L.</cp:lastModifiedBy>
  <cp:revision>33</cp:revision>
  <dcterms:created xsi:type="dcterms:W3CDTF">2014-03-19T19:50:03Z</dcterms:created>
  <dcterms:modified xsi:type="dcterms:W3CDTF">2014-03-26T20:11:44Z</dcterms:modified>
</cp:coreProperties>
</file>