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110" d="100"/>
          <a:sy n="110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65ED5B-7D89-40C9-9C71-E349065DC71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020C3A9-8E11-423A-A0E2-C8224260E9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The Influence of Culture on Opinions and Decisions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Graham Adamson, Abby Ilan, Ellen Martinez, And Joonah Park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2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4000">
        <p14:glitter pattern="hexagon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  <a:t/>
            </a:r>
            <a:br>
              <a:rPr lang="en-US" dirty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  <a:t/>
            </a:r>
            <a:br>
              <a:rPr lang="en-US" dirty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  <a:t>How do our experiences and/or culture determine what we interpret?</a:t>
            </a:r>
            <a:endParaRPr lang="en-US" dirty="0">
              <a:solidFill>
                <a:schemeClr val="bg1">
                  <a:lumMod val="65000"/>
                </a:schemeClr>
              </a:solidFill>
              <a:cs typeface="FrankRuehl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chemeClr val="bg2">
                  <a:lumMod val="75000"/>
                </a:schemeClr>
              </a:solidFill>
              <a:cs typeface="FrankRuehl" pitchFamily="34" charset="-79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cs typeface="FrankRuehl" pitchFamily="34" charset="-79"/>
              </a:rPr>
              <a:t>Our background affects how we view things because of prior knowledge we may have in similar applicable situations.</a:t>
            </a:r>
            <a:endParaRPr lang="en-US" dirty="0">
              <a:solidFill>
                <a:schemeClr val="bg2">
                  <a:lumMod val="75000"/>
                </a:schemeClr>
              </a:solidFill>
              <a:cs typeface="FrankRuehl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9779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000">
        <p14:prism isInverted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FrankRuehl" pitchFamily="34" charset="-79"/>
              </a:rPr>
              <a:t>Why? (Evidence #1)</a:t>
            </a:r>
            <a:endParaRPr lang="en-US" dirty="0">
              <a:solidFill>
                <a:schemeClr val="bg1">
                  <a:lumMod val="65000"/>
                </a:schemeClr>
              </a:solidFill>
              <a:cs typeface="FrankRuehl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“Like blues, jazz and country, R&amp;B was shaped by events far removed from music.” (New exhibit: Let the Good Times Roll: A tribute to rhythm and blues, pg. 489)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R&amp;B was affected by things that weren’t really connected to music: because of the artist’s background opinions on the past affected their opinions on everything, even when it’s not related to the past. This affected the attitude of the music.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People’s past experience affects their view on everything, and the same goes for the musicians.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82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0">
        <p14:prism isInverted="1"/>
      </p:transition>
    </mc:Choice>
    <mc:Fallback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Why? (Evidence #2)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“Andersen poured himself into his writing: it became a vehicle for expressing his emotions.” (Making Fantasy Real, pg. 693)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Andersen’s emotions’ presence in his writing is probably what makes his stories so delightful and timeless, because they are relatable.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 past experience, people who write about settings with which they have emotional experience write better, more enticing, emotionally connecting stories.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69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0">
        <p14:prism isInverted="1"/>
      </p:transition>
    </mc:Choice>
    <mc:Fallback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Why? (Evidence #3)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“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ndersen took the traditional story and added his own interpretation of the character.”(Making Fantasy Real, pg. 693)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Andersen’s view of the character could be different than the traditional view because of his background.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Past experiences affect empathy and ridicule for/of characters.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51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0">
        <p14:prism isInverted="1"/>
      </p:transition>
    </mc:Choice>
    <mc:Fallback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People’s background and experiences affect how we think about everything because we apply the knowledge of similar situations to the context and make decisions and judgments based on that.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9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2000">
        <p14:prism isInverted="1"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</TotalTime>
  <Words>314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The Influence of Culture on Opinions and Decisions</vt:lpstr>
      <vt:lpstr>     How do our experiences and/or culture determine what we interpret?</vt:lpstr>
      <vt:lpstr>Why? (Evidence #1)</vt:lpstr>
      <vt:lpstr>Why? (Evidence #2)</vt:lpstr>
      <vt:lpstr>Why? (Evidence #3)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Martinez, Ellen P.</dc:creator>
  <cp:lastModifiedBy>Lodge, Robbie</cp:lastModifiedBy>
  <cp:revision>7</cp:revision>
  <dcterms:created xsi:type="dcterms:W3CDTF">2014-03-12T16:20:48Z</dcterms:created>
  <dcterms:modified xsi:type="dcterms:W3CDTF">2014-03-27T22:27:43Z</dcterms:modified>
</cp:coreProperties>
</file>