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40DF1-7F95-48F9-99B4-C219028C527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C1A2B-DE9C-4B9A-8E0B-36337ECA60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40DF1-7F95-48F9-99B4-C219028C527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C1A2B-DE9C-4B9A-8E0B-36337ECA6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40DF1-7F95-48F9-99B4-C219028C527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C1A2B-DE9C-4B9A-8E0B-36337ECA6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40DF1-7F95-48F9-99B4-C219028C527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C1A2B-DE9C-4B9A-8E0B-36337ECA6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40DF1-7F95-48F9-99B4-C219028C527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C1A2B-DE9C-4B9A-8E0B-36337ECA60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40DF1-7F95-48F9-99B4-C219028C527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C1A2B-DE9C-4B9A-8E0B-36337ECA6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40DF1-7F95-48F9-99B4-C219028C527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C1A2B-DE9C-4B9A-8E0B-36337ECA6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40DF1-7F95-48F9-99B4-C219028C527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C1A2B-DE9C-4B9A-8E0B-36337ECA6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40DF1-7F95-48F9-99B4-C219028C527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C1A2B-DE9C-4B9A-8E0B-36337ECA60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40DF1-7F95-48F9-99B4-C219028C527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C1A2B-DE9C-4B9A-8E0B-36337ECA6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40DF1-7F95-48F9-99B4-C219028C527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7C1A2B-DE9C-4B9A-8E0B-36337ECA60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340DF1-7F95-48F9-99B4-C219028C5271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7C1A2B-DE9C-4B9A-8E0B-36337ECA60F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Week of Novel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What is a </a:t>
            </a:r>
            <a:r>
              <a:rPr lang="en-US" b="1" i="1" dirty="0">
                <a:solidFill>
                  <a:srgbClr val="000000"/>
                </a:solidFill>
                <a:latin typeface="Times New Roman"/>
              </a:rPr>
              <a:t>bildungsroman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1809749"/>
            <a:ext cx="4099719" cy="40513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Definition: a novel depicting someone's growth from childhood to maturity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-The protagonist grows, learns, and changes in order to take his or her place in the world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-Bildungsroman is a German word that literally means “a novel of formation”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-It is sometimes referred to as a coming of age story 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99" y="1588971"/>
            <a:ext cx="3200401" cy="2054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62400"/>
            <a:ext cx="3581401" cy="256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9893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Questions: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2654" y="446087"/>
            <a:ext cx="4910346" cy="5878513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What changes do you see in Esperanza? 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Does she see the changes in herself? 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Do others/outsiders see the changes in her? 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How does it seem she feels about these changes?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 How do these changes relate to Esperanza’s identity?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 Is she starting to find one?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What is </a:t>
            </a:r>
            <a:r>
              <a:rPr lang="en-US" b="1" i="1" dirty="0">
                <a:solidFill>
                  <a:srgbClr val="000000"/>
                </a:solidFill>
                <a:latin typeface="Times New Roman"/>
              </a:rPr>
              <a:t>juxtaposition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786" y="1344828"/>
            <a:ext cx="4138613" cy="40514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-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Definition: the arrangement of two or more ideas, characters, actions, settings, phrases, or words side-by-side or in similar narrative moments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-Used for the purpose of comparison, contrast, rhetorical effect, suspense, or character development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199"/>
          <a:stretch/>
        </p:blipFill>
        <p:spPr bwMode="auto">
          <a:xfrm>
            <a:off x="5486400" y="27272"/>
            <a:ext cx="3478731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95193"/>
            <a:ext cx="3276600" cy="2362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966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Childhood- </a:t>
            </a:r>
            <a:br>
              <a:rPr lang="en-US" dirty="0" smtClean="0"/>
            </a:br>
            <a:r>
              <a:rPr lang="en-US" dirty="0" smtClean="0"/>
              <a:t>Write on a piece of paper.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</a:t>
            </a:r>
            <a:r>
              <a:rPr lang="en-US" sz="3600" dirty="0" smtClean="0"/>
              <a:t>old were you? </a:t>
            </a:r>
            <a:endParaRPr lang="en-US" sz="3600" dirty="0" smtClean="0"/>
          </a:p>
          <a:p>
            <a:r>
              <a:rPr lang="en-US" sz="3600" dirty="0" smtClean="0"/>
              <a:t>Where </a:t>
            </a:r>
            <a:r>
              <a:rPr lang="en-US" sz="3600" dirty="0" smtClean="0"/>
              <a:t>were you? </a:t>
            </a:r>
            <a:endParaRPr lang="en-US" sz="3600" dirty="0" smtClean="0"/>
          </a:p>
          <a:p>
            <a:r>
              <a:rPr lang="en-US" sz="3600" dirty="0" smtClean="0"/>
              <a:t>What </a:t>
            </a:r>
            <a:r>
              <a:rPr lang="en-US" sz="3600" dirty="0" smtClean="0"/>
              <a:t>were you doing? </a:t>
            </a:r>
            <a:endParaRPr lang="en-US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99719" cy="405130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did you feel this way?</a:t>
            </a:r>
          </a:p>
          <a:p>
            <a:r>
              <a:rPr lang="en-US" sz="2800" dirty="0" smtClean="0"/>
              <a:t> Did you ‘leave someone behind’? </a:t>
            </a:r>
          </a:p>
          <a:p>
            <a:r>
              <a:rPr lang="en-US" sz="2800" dirty="0" smtClean="0"/>
              <a:t>Were you ever the one ‘left behind’ by an older someone else growing up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5" name="Picture 3" descr="C:\Users\robbie.vaughn\AppData\Local\Microsoft\Windows\Temporary Internet Files\Content.IE5\0KZDCQM6\MM900041039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447800" cy="18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220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2nd Week of Novel</vt:lpstr>
      <vt:lpstr>What is a bildungsroman? </vt:lpstr>
      <vt:lpstr>Closing Questions:</vt:lpstr>
      <vt:lpstr>What is juxtaposition? </vt:lpstr>
      <vt:lpstr>Your Childhood-  Write on a piece of paper.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Week of Novel</dc:title>
  <dc:creator>robbie.vaughn</dc:creator>
  <cp:lastModifiedBy>robbie.vaughn</cp:lastModifiedBy>
  <cp:revision>1</cp:revision>
  <dcterms:created xsi:type="dcterms:W3CDTF">2014-05-15T17:14:15Z</dcterms:created>
  <dcterms:modified xsi:type="dcterms:W3CDTF">2014-05-15T17:14:57Z</dcterms:modified>
</cp:coreProperties>
</file>